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activeX/activeX8.xml" ContentType="application/vnd.ms-office.activeX+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84" r:id="rId10"/>
    <p:sldId id="264" r:id="rId11"/>
    <p:sldId id="265" r:id="rId12"/>
    <p:sldId id="269" r:id="rId13"/>
    <p:sldId id="266" r:id="rId14"/>
    <p:sldId id="267" r:id="rId15"/>
    <p:sldId id="268" r:id="rId16"/>
    <p:sldId id="270" r:id="rId17"/>
    <p:sldId id="271" r:id="rId18"/>
    <p:sldId id="272" r:id="rId19"/>
    <p:sldId id="276" r:id="rId20"/>
    <p:sldId id="273" r:id="rId21"/>
    <p:sldId id="274" r:id="rId22"/>
    <p:sldId id="275"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3" r:id="rId36"/>
    <p:sldId id="291" r:id="rId37"/>
    <p:sldId id="290" r:id="rId38"/>
    <p:sldId id="292"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p:cViewPr varScale="1">
        <p:scale>
          <a:sx n="70" d="100"/>
          <a:sy n="70" d="100"/>
        </p:scale>
        <p:origin x="-12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1CD03441-794C-40A4-8C31-905149041D10}"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D03441-794C-40A4-8C31-905149041D1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D03441-794C-40A4-8C31-905149041D1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D03441-794C-40A4-8C31-905149041D10}"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1CD03441-794C-40A4-8C31-905149041D1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D03441-794C-40A4-8C31-905149041D10}"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D03441-794C-40A4-8C31-905149041D10}"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D03441-794C-40A4-8C31-905149041D1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D03441-794C-40A4-8C31-905149041D1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D03441-794C-40A4-8C31-905149041D10}"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9F439CD-A84B-46DD-8FCC-DA3103054F54}" type="datetimeFigureOut">
              <a:rPr lang="fr-FR" smtClean="0"/>
              <a:pPr/>
              <a:t>21/06/2014</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1CD03441-794C-40A4-8C31-905149041D10}"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9F439CD-A84B-46DD-8FCC-DA3103054F54}" type="datetimeFigureOut">
              <a:rPr lang="fr-FR" smtClean="0"/>
              <a:pPr/>
              <a:t>21/06/2014</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CD03441-794C-40A4-8C31-905149041D1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3.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4.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5.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6.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7.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8.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9592" y="228600"/>
            <a:ext cx="7863408" cy="990600"/>
          </a:xfrm>
        </p:spPr>
        <p:txBody>
          <a:bodyPr>
            <a:normAutofit fontScale="90000"/>
          </a:bodyPr>
          <a:lstStyle/>
          <a:p>
            <a:r>
              <a:rPr lang="fr-FR" sz="4800" b="1" dirty="0" smtClean="0">
                <a:solidFill>
                  <a:srgbClr val="00B050"/>
                </a:solidFill>
                <a:latin typeface="Bradley Hand ITC" pitchFamily="66" charset="0"/>
              </a:rPr>
              <a:t>Signwriting</a:t>
            </a:r>
            <a:r>
              <a:rPr lang="fr-FR" sz="4800" b="1" dirty="0" smtClean="0">
                <a:latin typeface="Bradley Hand ITC" pitchFamily="66" charset="0"/>
              </a:rPr>
              <a:t> </a:t>
            </a:r>
            <a:r>
              <a:rPr lang="fr-FR" sz="4800" b="1" dirty="0" smtClean="0">
                <a:solidFill>
                  <a:srgbClr val="00B0F0"/>
                </a:solidFill>
                <a:latin typeface="Bradley Hand ITC" pitchFamily="66" charset="0"/>
              </a:rPr>
              <a:t>Project</a:t>
            </a:r>
            <a:r>
              <a:rPr lang="fr-FR" sz="4800" b="1" dirty="0" smtClean="0">
                <a:latin typeface="Bradley Hand ITC" pitchFamily="66" charset="0"/>
              </a:rPr>
              <a:t> </a:t>
            </a:r>
            <a:r>
              <a:rPr lang="fr-FR" sz="4800" b="1" dirty="0" smtClean="0">
                <a:solidFill>
                  <a:srgbClr val="002060"/>
                </a:solidFill>
                <a:latin typeface="Bradley Hand ITC" pitchFamily="66" charset="0"/>
              </a:rPr>
              <a:t>in</a:t>
            </a:r>
            <a:r>
              <a:rPr lang="fr-FR" sz="4800" b="1" dirty="0" smtClean="0">
                <a:latin typeface="Bradley Hand ITC" pitchFamily="66" charset="0"/>
              </a:rPr>
              <a:t> </a:t>
            </a:r>
            <a:r>
              <a:rPr lang="fr-FR" sz="4800" b="1" dirty="0" err="1" smtClean="0">
                <a:solidFill>
                  <a:srgbClr val="FF0000"/>
                </a:solidFill>
                <a:latin typeface="Bradley Hand ITC" pitchFamily="66" charset="0"/>
              </a:rPr>
              <a:t>Tunisia</a:t>
            </a:r>
            <a:endParaRPr lang="fr-FR" sz="4800" b="1" dirty="0">
              <a:solidFill>
                <a:srgbClr val="FF0000"/>
              </a:solidFill>
              <a:latin typeface="Bradley Hand ITC" pitchFamily="66" charset="0"/>
            </a:endParaRPr>
          </a:p>
        </p:txBody>
      </p:sp>
      <p:pic>
        <p:nvPicPr>
          <p:cNvPr id="5" name="Image 4" descr="projet.png"/>
          <p:cNvPicPr>
            <a:picLocks noChangeAspect="1"/>
          </p:cNvPicPr>
          <p:nvPr/>
        </p:nvPicPr>
        <p:blipFill>
          <a:blip r:embed="rId2" cstate="print"/>
          <a:stretch>
            <a:fillRect/>
          </a:stretch>
        </p:blipFill>
        <p:spPr>
          <a:xfrm>
            <a:off x="1835696" y="2852936"/>
            <a:ext cx="5628572" cy="2190476"/>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solidFill>
                  <a:srgbClr val="FF0000"/>
                </a:solidFill>
                <a:latin typeface="Westwood LET" pitchFamily="2" charset="0"/>
              </a:rPr>
              <a:t>Children</a:t>
            </a:r>
            <a:r>
              <a:rPr lang="fr-FR" b="1" dirty="0" smtClean="0">
                <a:latin typeface="Westwood LET" pitchFamily="2" charset="0"/>
              </a:rPr>
              <a:t> </a:t>
            </a:r>
            <a:r>
              <a:rPr lang="fr-FR" b="1" dirty="0" smtClean="0">
                <a:solidFill>
                  <a:srgbClr val="00B050"/>
                </a:solidFill>
                <a:latin typeface="Westwood LET" pitchFamily="2" charset="0"/>
              </a:rPr>
              <a:t>Stories</a:t>
            </a:r>
            <a:r>
              <a:rPr lang="fr-FR" b="1" dirty="0" smtClean="0">
                <a:latin typeface="Westwood LET" pitchFamily="2" charset="0"/>
              </a:rPr>
              <a:t> </a:t>
            </a:r>
            <a:r>
              <a:rPr lang="fr-FR" b="1" dirty="0" smtClean="0">
                <a:solidFill>
                  <a:srgbClr val="C00000"/>
                </a:solidFill>
                <a:latin typeface="Westwood LET" pitchFamily="2" charset="0"/>
              </a:rPr>
              <a:t>in</a:t>
            </a:r>
            <a:r>
              <a:rPr lang="fr-FR" b="1" dirty="0" smtClean="0">
                <a:latin typeface="Westwood LET" pitchFamily="2" charset="0"/>
              </a:rPr>
              <a:t> </a:t>
            </a:r>
            <a:r>
              <a:rPr lang="fr-FR" b="1" dirty="0" smtClean="0">
                <a:solidFill>
                  <a:srgbClr val="0070C0"/>
                </a:solidFill>
                <a:latin typeface="Westwood LET" pitchFamily="2" charset="0"/>
              </a:rPr>
              <a:t>Signwriting</a:t>
            </a:r>
            <a:endParaRPr lang="fr-FR" b="1" dirty="0">
              <a:solidFill>
                <a:srgbClr val="0070C0"/>
              </a:solidFill>
              <a:latin typeface="Westwood LET" pitchFamily="2" charset="0"/>
            </a:endParaRPr>
          </a:p>
        </p:txBody>
      </p:sp>
      <p:pic>
        <p:nvPicPr>
          <p:cNvPr id="10" name="Espace réservé du contenu 9" descr="deaf2.png"/>
          <p:cNvPicPr>
            <a:picLocks noGrp="1" noChangeAspect="1"/>
          </p:cNvPicPr>
          <p:nvPr>
            <p:ph sz="quarter" idx="1"/>
          </p:nvPr>
        </p:nvPicPr>
        <p:blipFill>
          <a:blip r:embed="rId2" cstate="print"/>
          <a:stretch>
            <a:fillRect/>
          </a:stretch>
        </p:blipFill>
        <p:spPr>
          <a:xfrm>
            <a:off x="2051720" y="1628800"/>
            <a:ext cx="5496214" cy="4572000"/>
          </a:xfr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solidFill>
                  <a:srgbClr val="0070C0"/>
                </a:solidFill>
                <a:latin typeface="Forte" pitchFamily="66" charset="0"/>
              </a:rPr>
              <a:t>The Fox </a:t>
            </a:r>
            <a:r>
              <a:rPr lang="fr-FR" sz="5400" dirty="0" smtClean="0">
                <a:solidFill>
                  <a:srgbClr val="FF0000"/>
                </a:solidFill>
                <a:latin typeface="Forte" pitchFamily="66" charset="0"/>
              </a:rPr>
              <a:t>&amp;</a:t>
            </a:r>
            <a:r>
              <a:rPr lang="fr-FR" sz="5400" dirty="0" smtClean="0">
                <a:latin typeface="Forte" pitchFamily="66" charset="0"/>
              </a:rPr>
              <a:t> </a:t>
            </a:r>
            <a:r>
              <a:rPr lang="fr-FR" sz="5400" dirty="0" smtClean="0">
                <a:solidFill>
                  <a:srgbClr val="00B050"/>
                </a:solidFill>
                <a:latin typeface="Forte" pitchFamily="66" charset="0"/>
              </a:rPr>
              <a:t>The </a:t>
            </a:r>
            <a:r>
              <a:rPr lang="fr-FR" sz="5400" dirty="0" err="1" smtClean="0">
                <a:solidFill>
                  <a:srgbClr val="00B050"/>
                </a:solidFill>
                <a:latin typeface="Forte" pitchFamily="66" charset="0"/>
              </a:rPr>
              <a:t>Little</a:t>
            </a:r>
            <a:r>
              <a:rPr lang="fr-FR" sz="5400" dirty="0" smtClean="0">
                <a:solidFill>
                  <a:srgbClr val="00B050"/>
                </a:solidFill>
                <a:latin typeface="Forte" pitchFamily="66" charset="0"/>
              </a:rPr>
              <a:t> </a:t>
            </a:r>
            <a:r>
              <a:rPr lang="fr-FR" sz="5400" dirty="0" err="1" smtClean="0">
                <a:solidFill>
                  <a:srgbClr val="00B050"/>
                </a:solidFill>
                <a:latin typeface="Forte" pitchFamily="66" charset="0"/>
              </a:rPr>
              <a:t>Bird</a:t>
            </a:r>
            <a:r>
              <a:rPr lang="fr-FR" sz="5400" dirty="0" smtClean="0">
                <a:solidFill>
                  <a:srgbClr val="00B050"/>
                </a:solidFill>
                <a:latin typeface="Forte" pitchFamily="66" charset="0"/>
              </a:rPr>
              <a:t/>
            </a:r>
            <a:br>
              <a:rPr lang="fr-FR" sz="5400" dirty="0" smtClean="0">
                <a:solidFill>
                  <a:srgbClr val="00B050"/>
                </a:solidFill>
                <a:latin typeface="Forte" pitchFamily="66" charset="0"/>
              </a:rPr>
            </a:br>
            <a:r>
              <a:rPr lang="fr-FR" sz="1600" i="1" dirty="0" smtClean="0">
                <a:solidFill>
                  <a:srgbClr val="002060"/>
                </a:solidFill>
                <a:latin typeface="Forte" pitchFamily="66" charset="0"/>
              </a:rPr>
              <a:t>https://www.facebook.com/photo.php?fbid=519232084843754&amp;set=a.519232044843758.1073741850.330099553757009&amp;type=1&amp;theater</a:t>
            </a:r>
            <a:endParaRPr lang="fr-FR" sz="1600" i="1" dirty="0">
              <a:solidFill>
                <a:srgbClr val="002060"/>
              </a:solidFill>
              <a:latin typeface="Forte" pitchFamily="66" charset="0"/>
            </a:endParaRPr>
          </a:p>
        </p:txBody>
      </p:sp>
      <p:sp>
        <p:nvSpPr>
          <p:cNvPr id="3" name="Espace réservé du texte 2"/>
          <p:cNvSpPr>
            <a:spLocks noGrp="1"/>
          </p:cNvSpPr>
          <p:nvPr>
            <p:ph type="body" idx="2"/>
          </p:nvPr>
        </p:nvSpPr>
        <p:spPr>
          <a:xfrm>
            <a:off x="914400" y="2132856"/>
            <a:ext cx="2937520" cy="3963144"/>
          </a:xfrm>
        </p:spPr>
        <p:txBody>
          <a:bodyPr>
            <a:normAutofit/>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p>
          <a:p>
            <a:endParaRPr lang="fr-FR" sz="3600" dirty="0"/>
          </a:p>
        </p:txBody>
      </p:sp>
      <p:pic>
        <p:nvPicPr>
          <p:cNvPr id="5" name="Espace réservé du contenu 4" descr="renard.jpg"/>
          <p:cNvPicPr>
            <a:picLocks noGrp="1" noChangeAspect="1"/>
          </p:cNvPicPr>
          <p:nvPr>
            <p:ph sz="quarter" idx="1"/>
          </p:nvPr>
        </p:nvPicPr>
        <p:blipFill>
          <a:blip r:embed="rId2" cstate="print"/>
          <a:stretch>
            <a:fillRect/>
          </a:stretch>
        </p:blipFill>
        <p:spPr>
          <a:xfrm>
            <a:off x="4110593" y="1600200"/>
            <a:ext cx="3437414" cy="4495800"/>
          </a:xfrm>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800" dirty="0" err="1" smtClean="0">
                <a:latin typeface="Westwood LET" pitchFamily="2" charset="0"/>
              </a:rPr>
              <a:t>Goldilocks</a:t>
            </a:r>
            <a:r>
              <a:rPr lang="fr-FR" sz="4800" dirty="0" smtClean="0">
                <a:latin typeface="Westwood LET" pitchFamily="2" charset="0"/>
              </a:rPr>
              <a:t> </a:t>
            </a:r>
            <a:r>
              <a:rPr lang="fr-FR" sz="4800" dirty="0" err="1" smtClean="0">
                <a:latin typeface="Westwood LET" pitchFamily="2" charset="0"/>
              </a:rPr>
              <a:t>Levels</a:t>
            </a:r>
            <a:r>
              <a:rPr lang="fr-FR" sz="4800" dirty="0" smtClean="0">
                <a:latin typeface="Westwood LET" pitchFamily="2" charset="0"/>
              </a:rPr>
              <a:t> (1, 2 &amp; 3)</a:t>
            </a:r>
            <a:br>
              <a:rPr lang="fr-FR" sz="4800" dirty="0" smtClean="0">
                <a:latin typeface="Westwood LET" pitchFamily="2" charset="0"/>
              </a:rPr>
            </a:br>
            <a:r>
              <a:rPr lang="fr-FR" sz="1600" dirty="0" smtClean="0">
                <a:solidFill>
                  <a:srgbClr val="002060"/>
                </a:solidFill>
                <a:latin typeface="Arial" pitchFamily="34" charset="0"/>
                <a:cs typeface="Arial" pitchFamily="34" charset="0"/>
              </a:rPr>
              <a:t>http://www.signwriting.org/archive/docs10/sw0933_TN_Goldilocks_Storybook_SWLevel3_Tunisian_Sign_Language.pdf</a:t>
            </a:r>
            <a:endParaRPr lang="fr-FR" sz="1600" dirty="0">
              <a:solidFill>
                <a:srgbClr val="002060"/>
              </a:solidFill>
              <a:latin typeface="Arial" pitchFamily="34" charset="0"/>
              <a:cs typeface="Arial" pitchFamily="34" charset="0"/>
            </a:endParaRPr>
          </a:p>
        </p:txBody>
      </p:sp>
      <p:sp>
        <p:nvSpPr>
          <p:cNvPr id="3" name="Espace réservé du texte 2"/>
          <p:cNvSpPr>
            <a:spLocks noGrp="1"/>
          </p:cNvSpPr>
          <p:nvPr>
            <p:ph type="body" idx="2"/>
          </p:nvPr>
        </p:nvSpPr>
        <p:spPr>
          <a:xfrm>
            <a:off x="914400" y="2132856"/>
            <a:ext cx="2865512" cy="3963144"/>
          </a:xfrm>
        </p:spPr>
        <p:txBody>
          <a:bodyPr>
            <a:normAutofit/>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endParaRPr lang="fr-FR" sz="3600" dirty="0"/>
          </a:p>
        </p:txBody>
      </p:sp>
      <p:pic>
        <p:nvPicPr>
          <p:cNvPr id="5" name="Espace réservé du contenu 4" descr="gold.jpg"/>
          <p:cNvPicPr>
            <a:picLocks noGrp="1" noChangeAspect="1"/>
          </p:cNvPicPr>
          <p:nvPr>
            <p:ph sz="quarter" idx="1"/>
          </p:nvPr>
        </p:nvPicPr>
        <p:blipFill>
          <a:blip r:embed="rId2" cstate="print"/>
          <a:stretch>
            <a:fillRect/>
          </a:stretch>
        </p:blipFill>
        <p:spPr>
          <a:xfrm>
            <a:off x="3889007" y="1600200"/>
            <a:ext cx="3880585" cy="4495800"/>
          </a:xfrm>
        </p:spPr>
      </p:pic>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5400" b="1" dirty="0" smtClean="0">
                <a:solidFill>
                  <a:srgbClr val="00B050"/>
                </a:solidFill>
                <a:latin typeface="Forte" pitchFamily="66" charset="0"/>
              </a:rPr>
              <a:t>The Crow </a:t>
            </a:r>
            <a:r>
              <a:rPr lang="fr-FR" sz="5400" b="1" dirty="0" smtClean="0">
                <a:solidFill>
                  <a:srgbClr val="FF0000"/>
                </a:solidFill>
                <a:latin typeface="Forte" pitchFamily="66" charset="0"/>
              </a:rPr>
              <a:t>&amp;</a:t>
            </a:r>
            <a:r>
              <a:rPr lang="fr-FR" sz="5400" b="1" dirty="0" smtClean="0">
                <a:latin typeface="Forte" pitchFamily="66" charset="0"/>
              </a:rPr>
              <a:t> </a:t>
            </a:r>
            <a:r>
              <a:rPr lang="fr-FR" sz="5400" b="1" dirty="0" smtClean="0">
                <a:solidFill>
                  <a:srgbClr val="0070C0"/>
                </a:solidFill>
                <a:latin typeface="Forte" pitchFamily="66" charset="0"/>
              </a:rPr>
              <a:t>The Wolf</a:t>
            </a:r>
            <a:br>
              <a:rPr lang="fr-FR" sz="5400" b="1" dirty="0" smtClean="0">
                <a:solidFill>
                  <a:srgbClr val="0070C0"/>
                </a:solidFill>
                <a:latin typeface="Forte" pitchFamily="66" charset="0"/>
              </a:rPr>
            </a:br>
            <a:r>
              <a:rPr lang="fr-FR" sz="1600" dirty="0" smtClean="0">
                <a:solidFill>
                  <a:srgbClr val="002060"/>
                </a:solidFill>
                <a:latin typeface="Forte" pitchFamily="66" charset="0"/>
              </a:rPr>
              <a:t>https://www.facebook.com/photo.php?fbid=519215508178745&amp;set=a.519215418178754.1073741848.330099553757009&amp;type=1&amp;theater</a:t>
            </a:r>
            <a:endParaRPr lang="fr-FR" sz="1600" dirty="0">
              <a:solidFill>
                <a:srgbClr val="002060"/>
              </a:solidFill>
              <a:latin typeface="Forte" pitchFamily="66" charset="0"/>
            </a:endParaRPr>
          </a:p>
        </p:txBody>
      </p:sp>
      <p:sp>
        <p:nvSpPr>
          <p:cNvPr id="3" name="Espace réservé du texte 2"/>
          <p:cNvSpPr>
            <a:spLocks noGrp="1"/>
          </p:cNvSpPr>
          <p:nvPr>
            <p:ph type="body" idx="2"/>
          </p:nvPr>
        </p:nvSpPr>
        <p:spPr>
          <a:xfrm>
            <a:off x="914400" y="2132856"/>
            <a:ext cx="3009528" cy="3963144"/>
          </a:xfrm>
        </p:spPr>
        <p:txBody>
          <a:bodyPr>
            <a:normAutofit/>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p>
          <a:p>
            <a:endParaRPr lang="fr-FR" sz="3600" dirty="0"/>
          </a:p>
        </p:txBody>
      </p:sp>
      <p:pic>
        <p:nvPicPr>
          <p:cNvPr id="5" name="Espace réservé du contenu 4" descr="corbeau.jpg"/>
          <p:cNvPicPr>
            <a:picLocks noGrp="1" noChangeAspect="1"/>
          </p:cNvPicPr>
          <p:nvPr>
            <p:ph sz="quarter" idx="1"/>
          </p:nvPr>
        </p:nvPicPr>
        <p:blipFill>
          <a:blip r:embed="rId2" cstate="print"/>
          <a:stretch>
            <a:fillRect/>
          </a:stretch>
        </p:blipFill>
        <p:spPr>
          <a:xfrm>
            <a:off x="4098885" y="1600200"/>
            <a:ext cx="3460829" cy="4495800"/>
          </a:xfrm>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dirty="0" smtClean="0">
                <a:solidFill>
                  <a:srgbClr val="00B050"/>
                </a:solidFill>
                <a:latin typeface="Kristen ITC" pitchFamily="66" charset="0"/>
              </a:rPr>
              <a:t>The</a:t>
            </a:r>
            <a:r>
              <a:rPr lang="fr-FR" sz="4400" dirty="0" smtClean="0">
                <a:solidFill>
                  <a:srgbClr val="0070C0"/>
                </a:solidFill>
                <a:latin typeface="Kristen ITC" pitchFamily="66" charset="0"/>
              </a:rPr>
              <a:t> </a:t>
            </a:r>
            <a:r>
              <a:rPr lang="fr-FR" sz="4400" dirty="0" err="1" smtClean="0">
                <a:solidFill>
                  <a:srgbClr val="FF0000"/>
                </a:solidFill>
                <a:latin typeface="Kristen ITC" pitchFamily="66" charset="0"/>
              </a:rPr>
              <a:t>Drawing</a:t>
            </a:r>
            <a:r>
              <a:rPr lang="fr-FR" sz="4400" dirty="0" smtClean="0">
                <a:solidFill>
                  <a:srgbClr val="0070C0"/>
                </a:solidFill>
                <a:latin typeface="Kristen ITC" pitchFamily="66" charset="0"/>
              </a:rPr>
              <a:t> </a:t>
            </a:r>
            <a:r>
              <a:rPr lang="fr-FR" sz="4400" dirty="0" err="1" smtClean="0">
                <a:solidFill>
                  <a:srgbClr val="0070C0"/>
                </a:solidFill>
                <a:latin typeface="Kristen ITC" pitchFamily="66" charset="0"/>
              </a:rPr>
              <a:t>Competition</a:t>
            </a:r>
            <a:r>
              <a:rPr lang="fr-FR" sz="4400" dirty="0" smtClean="0">
                <a:solidFill>
                  <a:srgbClr val="0070C0"/>
                </a:solidFill>
                <a:latin typeface="Kristen ITC" pitchFamily="66" charset="0"/>
              </a:rPr>
              <a:t/>
            </a:r>
            <a:br>
              <a:rPr lang="fr-FR" sz="4400" dirty="0" smtClean="0">
                <a:solidFill>
                  <a:srgbClr val="0070C0"/>
                </a:solidFill>
                <a:latin typeface="Kristen ITC" pitchFamily="66" charset="0"/>
              </a:rPr>
            </a:br>
            <a:r>
              <a:rPr lang="fr-FR" sz="1600" dirty="0" smtClean="0">
                <a:solidFill>
                  <a:srgbClr val="002060"/>
                </a:solidFill>
                <a:latin typeface="Kristen ITC" pitchFamily="66" charset="0"/>
              </a:rPr>
              <a:t>https://www.facebook.com/photo.php?fbid=519176018182694&amp;set=a.519175944849368.1073741847.330099553757009&amp;type=1&amp;theater</a:t>
            </a:r>
            <a:endParaRPr lang="fr-FR" sz="1600" dirty="0">
              <a:solidFill>
                <a:srgbClr val="002060"/>
              </a:solidFill>
              <a:latin typeface="Kristen ITC" pitchFamily="66" charset="0"/>
            </a:endParaRPr>
          </a:p>
        </p:txBody>
      </p:sp>
      <p:sp>
        <p:nvSpPr>
          <p:cNvPr id="3" name="Espace réservé du texte 2"/>
          <p:cNvSpPr>
            <a:spLocks noGrp="1"/>
          </p:cNvSpPr>
          <p:nvPr>
            <p:ph type="body" idx="2"/>
          </p:nvPr>
        </p:nvSpPr>
        <p:spPr>
          <a:xfrm>
            <a:off x="914400" y="2204864"/>
            <a:ext cx="2721496" cy="3891136"/>
          </a:xfrm>
        </p:spPr>
        <p:txBody>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p>
          <a:p>
            <a:endParaRPr lang="fr-FR" dirty="0"/>
          </a:p>
        </p:txBody>
      </p:sp>
      <p:pic>
        <p:nvPicPr>
          <p:cNvPr id="5" name="Espace réservé du contenu 4" descr="comp.jpg"/>
          <p:cNvPicPr>
            <a:picLocks noGrp="1" noChangeAspect="1"/>
          </p:cNvPicPr>
          <p:nvPr>
            <p:ph sz="quarter" idx="1"/>
          </p:nvPr>
        </p:nvPicPr>
        <p:blipFill>
          <a:blip r:embed="rId2" cstate="print"/>
          <a:stretch>
            <a:fillRect/>
          </a:stretch>
        </p:blipFill>
        <p:spPr>
          <a:xfrm>
            <a:off x="3531127" y="1600200"/>
            <a:ext cx="4596345" cy="4495800"/>
          </a:xfrm>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5400" b="1" dirty="0" smtClean="0">
                <a:solidFill>
                  <a:srgbClr val="0070C0"/>
                </a:solidFill>
                <a:latin typeface="Pump Demi Bold LET" pitchFamily="2" charset="0"/>
              </a:rPr>
              <a:t>The Cricket </a:t>
            </a:r>
            <a:r>
              <a:rPr lang="fr-FR" sz="5400" b="1" dirty="0" smtClean="0">
                <a:solidFill>
                  <a:srgbClr val="FF0000"/>
                </a:solidFill>
                <a:latin typeface="Pump Demi Bold LET" pitchFamily="2" charset="0"/>
              </a:rPr>
              <a:t>&amp;</a:t>
            </a:r>
            <a:r>
              <a:rPr lang="fr-FR" sz="5400" b="1" dirty="0" smtClean="0">
                <a:latin typeface="Pump Demi Bold LET" pitchFamily="2" charset="0"/>
              </a:rPr>
              <a:t> </a:t>
            </a:r>
            <a:r>
              <a:rPr lang="fr-FR" sz="5400" b="1" dirty="0" smtClean="0">
                <a:solidFill>
                  <a:srgbClr val="00B050"/>
                </a:solidFill>
                <a:latin typeface="Pump Demi Bold LET" pitchFamily="2" charset="0"/>
              </a:rPr>
              <a:t>The </a:t>
            </a:r>
            <a:r>
              <a:rPr lang="fr-FR" sz="5400" b="1" dirty="0" err="1" smtClean="0">
                <a:solidFill>
                  <a:srgbClr val="00B050"/>
                </a:solidFill>
                <a:latin typeface="Pump Demi Bold LET" pitchFamily="2" charset="0"/>
              </a:rPr>
              <a:t>Ant</a:t>
            </a:r>
            <a:r>
              <a:rPr lang="fr-FR" sz="5400" b="1" dirty="0" smtClean="0">
                <a:solidFill>
                  <a:srgbClr val="00B050"/>
                </a:solidFill>
                <a:latin typeface="Pump Demi Bold LET" pitchFamily="2" charset="0"/>
              </a:rPr>
              <a:t/>
            </a:r>
            <a:br>
              <a:rPr lang="fr-FR" sz="5400" b="1" dirty="0" smtClean="0">
                <a:solidFill>
                  <a:srgbClr val="00B050"/>
                </a:solidFill>
                <a:latin typeface="Pump Demi Bold LET" pitchFamily="2" charset="0"/>
              </a:rPr>
            </a:br>
            <a:r>
              <a:rPr lang="fr-FR" sz="1600" dirty="0" smtClean="0">
                <a:solidFill>
                  <a:srgbClr val="002060"/>
                </a:solidFill>
                <a:latin typeface="Pump Demi Bold LET" pitchFamily="2" charset="0"/>
              </a:rPr>
              <a:t>https://www.facebook.com/photo.php?fbid=519216024845360&amp;set=a.519215831512046.1073741849.330099553757009&amp;type=1&amp;theater</a:t>
            </a:r>
            <a:endParaRPr lang="fr-FR" sz="1600" dirty="0">
              <a:solidFill>
                <a:srgbClr val="002060"/>
              </a:solidFill>
              <a:latin typeface="Pump Demi Bold LET" pitchFamily="2" charset="0"/>
            </a:endParaRPr>
          </a:p>
        </p:txBody>
      </p:sp>
      <p:sp>
        <p:nvSpPr>
          <p:cNvPr id="3" name="Espace réservé du texte 2"/>
          <p:cNvSpPr>
            <a:spLocks noGrp="1"/>
          </p:cNvSpPr>
          <p:nvPr>
            <p:ph type="body" idx="2"/>
          </p:nvPr>
        </p:nvSpPr>
        <p:spPr>
          <a:xfrm>
            <a:off x="914400" y="2276872"/>
            <a:ext cx="2721496" cy="3819128"/>
          </a:xfrm>
        </p:spPr>
        <p:txBody>
          <a:bodyPr>
            <a:normAutofit/>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endParaRPr lang="en-US" sz="3600" b="1" dirty="0">
              <a:solidFill>
                <a:srgbClr val="FF0000"/>
              </a:solidFill>
              <a:latin typeface="Kristen ITC" pitchFamily="66" charset="0"/>
            </a:endParaRPr>
          </a:p>
        </p:txBody>
      </p:sp>
      <p:pic>
        <p:nvPicPr>
          <p:cNvPr id="5" name="Espace réservé du contenu 4" descr="cigale.jpg"/>
          <p:cNvPicPr>
            <a:picLocks noGrp="1" noChangeAspect="1"/>
          </p:cNvPicPr>
          <p:nvPr>
            <p:ph sz="quarter" idx="1"/>
          </p:nvPr>
        </p:nvPicPr>
        <p:blipFill>
          <a:blip r:embed="rId2" cstate="print"/>
          <a:stretch>
            <a:fillRect/>
          </a:stretch>
        </p:blipFill>
        <p:spPr>
          <a:xfrm>
            <a:off x="3943350" y="1928812"/>
            <a:ext cx="3771900" cy="3838575"/>
          </a:xfrm>
        </p:spPr>
      </p:pic>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88640"/>
            <a:ext cx="7772400" cy="1440160"/>
          </a:xfrm>
        </p:spPr>
        <p:txBody>
          <a:bodyPr>
            <a:noAutofit/>
          </a:bodyPr>
          <a:lstStyle/>
          <a:p>
            <a:r>
              <a:rPr lang="fr-FR" sz="3200" b="1" dirty="0" smtClean="0">
                <a:solidFill>
                  <a:srgbClr val="00B050"/>
                </a:solidFill>
                <a:latin typeface="Ravie" pitchFamily="82" charset="0"/>
              </a:rPr>
              <a:t>The</a:t>
            </a:r>
            <a:r>
              <a:rPr lang="fr-FR" sz="3200" b="1" dirty="0" smtClean="0">
                <a:latin typeface="Ravie" pitchFamily="82" charset="0"/>
              </a:rPr>
              <a:t> </a:t>
            </a:r>
            <a:r>
              <a:rPr lang="fr-FR" sz="3200" b="1" dirty="0" err="1" smtClean="0">
                <a:solidFill>
                  <a:srgbClr val="FFC000"/>
                </a:solidFill>
                <a:latin typeface="Ravie" pitchFamily="82" charset="0"/>
              </a:rPr>
              <a:t>True</a:t>
            </a:r>
            <a:r>
              <a:rPr lang="fr-FR" sz="3200" b="1" dirty="0" smtClean="0">
                <a:latin typeface="Ravie" pitchFamily="82" charset="0"/>
              </a:rPr>
              <a:t> </a:t>
            </a:r>
            <a:r>
              <a:rPr lang="fr-FR" sz="3200" b="1" dirty="0" smtClean="0">
                <a:solidFill>
                  <a:srgbClr val="FF0000"/>
                </a:solidFill>
                <a:latin typeface="Ravie" pitchFamily="82" charset="0"/>
              </a:rPr>
              <a:t>Christmas</a:t>
            </a:r>
            <a:r>
              <a:rPr lang="fr-FR" sz="3200" b="1" dirty="0" smtClean="0">
                <a:latin typeface="Ravie" pitchFamily="82" charset="0"/>
              </a:rPr>
              <a:t> </a:t>
            </a:r>
            <a:r>
              <a:rPr lang="fr-FR" sz="3200" b="1" dirty="0" smtClean="0">
                <a:solidFill>
                  <a:srgbClr val="0070C0"/>
                </a:solidFill>
                <a:latin typeface="Ravie" pitchFamily="82" charset="0"/>
              </a:rPr>
              <a:t>Story</a:t>
            </a:r>
            <a:r>
              <a:rPr lang="fr-FR" sz="3200" b="1" dirty="0" smtClean="0">
                <a:latin typeface="Ravie" pitchFamily="82" charset="0"/>
              </a:rPr>
              <a:t/>
            </a:r>
            <a:br>
              <a:rPr lang="fr-FR" sz="3200" b="1" dirty="0" smtClean="0">
                <a:latin typeface="Ravie" pitchFamily="82" charset="0"/>
              </a:rPr>
            </a:br>
            <a:r>
              <a:rPr lang="fr-FR" sz="1400" dirty="0" smtClean="0">
                <a:solidFill>
                  <a:srgbClr val="002060"/>
                </a:solidFill>
                <a:latin typeface="Arial" pitchFamily="34" charset="0"/>
                <a:cs typeface="Arial" pitchFamily="34" charset="0"/>
              </a:rPr>
              <a:t>http://www.signwriting.org/archive/docs10/sw0931_TN_Christmas_Story_Tunisian_Sign_Language.pdf</a:t>
            </a:r>
            <a:endParaRPr lang="fr-FR" sz="1400" dirty="0">
              <a:solidFill>
                <a:srgbClr val="002060"/>
              </a:solidFill>
              <a:latin typeface="Arial" pitchFamily="34" charset="0"/>
              <a:cs typeface="Arial" pitchFamily="34" charset="0"/>
            </a:endParaRPr>
          </a:p>
        </p:txBody>
      </p:sp>
      <p:sp>
        <p:nvSpPr>
          <p:cNvPr id="3" name="Espace réservé du texte 2"/>
          <p:cNvSpPr>
            <a:spLocks noGrp="1"/>
          </p:cNvSpPr>
          <p:nvPr>
            <p:ph type="body" idx="2"/>
          </p:nvPr>
        </p:nvSpPr>
        <p:spPr>
          <a:xfrm>
            <a:off x="914400" y="2204864"/>
            <a:ext cx="2937520" cy="3891136"/>
          </a:xfrm>
        </p:spPr>
        <p:txBody>
          <a:bodyPr>
            <a:normAutofit/>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endParaRPr lang="fr-FR" sz="3600" dirty="0"/>
          </a:p>
        </p:txBody>
      </p:sp>
      <p:pic>
        <p:nvPicPr>
          <p:cNvPr id="5" name="Espace réservé du contenu 4" descr="jesus.jpg"/>
          <p:cNvPicPr>
            <a:picLocks noGrp="1" noChangeAspect="1"/>
          </p:cNvPicPr>
          <p:nvPr>
            <p:ph sz="quarter" idx="1"/>
          </p:nvPr>
        </p:nvPicPr>
        <p:blipFill>
          <a:blip r:embed="rId2" cstate="print"/>
          <a:stretch>
            <a:fillRect/>
          </a:stretch>
        </p:blipFill>
        <p:spPr>
          <a:xfrm>
            <a:off x="3889007" y="1600200"/>
            <a:ext cx="3880585" cy="4495800"/>
          </a:xfrm>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solidFill>
                  <a:srgbClr val="FF0000"/>
                </a:solidFill>
                <a:latin typeface="Ravie" pitchFamily="82" charset="0"/>
              </a:rPr>
              <a:t>The</a:t>
            </a:r>
            <a:r>
              <a:rPr lang="fr-FR" sz="3600" dirty="0" smtClean="0">
                <a:latin typeface="Ravie" pitchFamily="82" charset="0"/>
              </a:rPr>
              <a:t> </a:t>
            </a:r>
            <a:r>
              <a:rPr lang="fr-FR" sz="3600" dirty="0" smtClean="0">
                <a:solidFill>
                  <a:srgbClr val="00B050"/>
                </a:solidFill>
                <a:latin typeface="Ravie" pitchFamily="82" charset="0"/>
              </a:rPr>
              <a:t>Dog</a:t>
            </a:r>
            <a:r>
              <a:rPr lang="fr-FR" sz="3600" dirty="0" smtClean="0">
                <a:latin typeface="Ravie" pitchFamily="82" charset="0"/>
              </a:rPr>
              <a:t> </a:t>
            </a:r>
            <a:r>
              <a:rPr lang="fr-FR" sz="3600" dirty="0" smtClean="0">
                <a:solidFill>
                  <a:srgbClr val="FFC000"/>
                </a:solidFill>
                <a:latin typeface="Ravie" pitchFamily="82" charset="0"/>
              </a:rPr>
              <a:t>&amp;</a:t>
            </a:r>
            <a:r>
              <a:rPr lang="fr-FR" sz="3600" dirty="0" smtClean="0">
                <a:latin typeface="Ravie" pitchFamily="82" charset="0"/>
              </a:rPr>
              <a:t> </a:t>
            </a:r>
            <a:r>
              <a:rPr lang="fr-FR" sz="3600" dirty="0" smtClean="0">
                <a:solidFill>
                  <a:srgbClr val="C00000"/>
                </a:solidFill>
                <a:latin typeface="Ravie" pitchFamily="82" charset="0"/>
              </a:rPr>
              <a:t>The</a:t>
            </a:r>
            <a:r>
              <a:rPr lang="fr-FR" sz="3600" dirty="0" smtClean="0">
                <a:latin typeface="Ravie" pitchFamily="82" charset="0"/>
              </a:rPr>
              <a:t> </a:t>
            </a:r>
            <a:r>
              <a:rPr lang="fr-FR" sz="3600" dirty="0" err="1" smtClean="0">
                <a:solidFill>
                  <a:srgbClr val="00B0F0"/>
                </a:solidFill>
                <a:latin typeface="Ravie" pitchFamily="82" charset="0"/>
              </a:rPr>
              <a:t>Two</a:t>
            </a:r>
            <a:r>
              <a:rPr lang="fr-FR" sz="3600" dirty="0" smtClean="0">
                <a:latin typeface="Ravie" pitchFamily="82" charset="0"/>
              </a:rPr>
              <a:t> </a:t>
            </a:r>
            <a:r>
              <a:rPr lang="fr-FR" sz="3200" dirty="0" smtClean="0">
                <a:solidFill>
                  <a:srgbClr val="7030A0"/>
                </a:solidFill>
                <a:latin typeface="Ravie" pitchFamily="82" charset="0"/>
              </a:rPr>
              <a:t>Cats</a:t>
            </a:r>
            <a:r>
              <a:rPr lang="fr-FR" sz="3200" dirty="0" smtClean="0">
                <a:latin typeface="Ravie" pitchFamily="82" charset="0"/>
              </a:rPr>
              <a:t/>
            </a:r>
            <a:br>
              <a:rPr lang="fr-FR" sz="3200" dirty="0" smtClean="0">
                <a:latin typeface="Ravie" pitchFamily="82" charset="0"/>
              </a:rPr>
            </a:br>
            <a:r>
              <a:rPr lang="fr-FR" sz="1200" dirty="0" smtClean="0">
                <a:solidFill>
                  <a:srgbClr val="002060"/>
                </a:solidFill>
                <a:latin typeface="Arial" pitchFamily="34" charset="0"/>
                <a:cs typeface="Arial" pitchFamily="34" charset="0"/>
              </a:rPr>
              <a:t>https://www.facebook.com/photo.php?fbid=470507289716234&amp;set=pb.330099553757009.-2207520000.1403307446.&amp;type=3&amp;theater</a:t>
            </a:r>
            <a:endParaRPr lang="fr-FR" sz="1200" dirty="0">
              <a:solidFill>
                <a:srgbClr val="002060"/>
              </a:solidFill>
              <a:latin typeface="Arial" pitchFamily="34" charset="0"/>
              <a:cs typeface="Arial" pitchFamily="34" charset="0"/>
            </a:endParaRPr>
          </a:p>
        </p:txBody>
      </p:sp>
      <p:sp>
        <p:nvSpPr>
          <p:cNvPr id="3" name="Espace réservé du texte 2"/>
          <p:cNvSpPr>
            <a:spLocks noGrp="1"/>
          </p:cNvSpPr>
          <p:nvPr>
            <p:ph type="body" idx="2"/>
          </p:nvPr>
        </p:nvSpPr>
        <p:spPr>
          <a:xfrm>
            <a:off x="914400" y="2204864"/>
            <a:ext cx="2865512" cy="3891136"/>
          </a:xfrm>
        </p:spPr>
        <p:txBody>
          <a:bodyPr>
            <a:normAutofit/>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endParaRPr lang="fr-FR" sz="3600" dirty="0" smtClean="0"/>
          </a:p>
          <a:p>
            <a:endParaRPr lang="fr-FR" sz="3600" dirty="0"/>
          </a:p>
        </p:txBody>
      </p:sp>
      <p:pic>
        <p:nvPicPr>
          <p:cNvPr id="5" name="Espace réservé du contenu 4" descr="dog.jpg"/>
          <p:cNvPicPr>
            <a:picLocks noGrp="1" noChangeAspect="1"/>
          </p:cNvPicPr>
          <p:nvPr>
            <p:ph sz="quarter" idx="1"/>
          </p:nvPr>
        </p:nvPicPr>
        <p:blipFill>
          <a:blip r:embed="rId2" cstate="print"/>
          <a:stretch>
            <a:fillRect/>
          </a:stretch>
        </p:blipFill>
        <p:spPr>
          <a:xfrm>
            <a:off x="4362360" y="1600200"/>
            <a:ext cx="2933879" cy="4495800"/>
          </a:xfrm>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800" dirty="0" err="1" smtClean="0">
                <a:solidFill>
                  <a:srgbClr val="FF0000"/>
                </a:solidFill>
                <a:latin typeface="Forte" pitchFamily="66" charset="0"/>
              </a:rPr>
              <a:t>Little</a:t>
            </a:r>
            <a:r>
              <a:rPr lang="fr-FR" sz="4800" dirty="0" smtClean="0">
                <a:latin typeface="Forte" pitchFamily="66" charset="0"/>
              </a:rPr>
              <a:t> </a:t>
            </a:r>
            <a:r>
              <a:rPr lang="fr-FR" sz="4800" dirty="0" err="1" smtClean="0">
                <a:solidFill>
                  <a:srgbClr val="FF0000"/>
                </a:solidFill>
                <a:latin typeface="Forte" pitchFamily="66" charset="0"/>
              </a:rPr>
              <a:t>Red</a:t>
            </a:r>
            <a:r>
              <a:rPr lang="fr-FR" sz="4800" dirty="0" smtClean="0">
                <a:latin typeface="Forte" pitchFamily="66" charset="0"/>
              </a:rPr>
              <a:t> </a:t>
            </a:r>
            <a:r>
              <a:rPr lang="fr-FR" sz="4800" dirty="0" err="1" smtClean="0">
                <a:solidFill>
                  <a:srgbClr val="0070C0"/>
                </a:solidFill>
                <a:latin typeface="Forte" pitchFamily="66" charset="0"/>
              </a:rPr>
              <a:t>Riding</a:t>
            </a:r>
            <a:r>
              <a:rPr lang="fr-FR" sz="4800" dirty="0" smtClean="0">
                <a:latin typeface="Forte" pitchFamily="66" charset="0"/>
              </a:rPr>
              <a:t> </a:t>
            </a:r>
            <a:r>
              <a:rPr lang="fr-FR" sz="4800" dirty="0" smtClean="0">
                <a:solidFill>
                  <a:srgbClr val="00B050"/>
                </a:solidFill>
                <a:latin typeface="Forte" pitchFamily="66" charset="0"/>
              </a:rPr>
              <a:t>Hood</a:t>
            </a:r>
            <a:r>
              <a:rPr lang="fr-FR" sz="4800" dirty="0" smtClean="0">
                <a:latin typeface="Forte" pitchFamily="66" charset="0"/>
              </a:rPr>
              <a:t/>
            </a:r>
            <a:br>
              <a:rPr lang="fr-FR" sz="4800" dirty="0" smtClean="0">
                <a:latin typeface="Forte" pitchFamily="66" charset="0"/>
              </a:rPr>
            </a:br>
            <a:r>
              <a:rPr lang="fr-FR" sz="1600" dirty="0" smtClean="0">
                <a:latin typeface="Arial" pitchFamily="34" charset="0"/>
                <a:cs typeface="Arial" pitchFamily="34" charset="0"/>
              </a:rPr>
              <a:t>https://www.facebook.com/photo.php?fbid=370332913067006&amp;set=pb.330099553757009.-2207520000.1403309059.&amp;type=3&amp;theater</a:t>
            </a:r>
            <a:endParaRPr lang="fr-FR" sz="1600" dirty="0">
              <a:latin typeface="Arial" pitchFamily="34" charset="0"/>
              <a:cs typeface="Arial" pitchFamily="34" charset="0"/>
            </a:endParaRPr>
          </a:p>
        </p:txBody>
      </p:sp>
      <p:sp>
        <p:nvSpPr>
          <p:cNvPr id="3" name="Espace réservé du texte 2"/>
          <p:cNvSpPr>
            <a:spLocks noGrp="1"/>
          </p:cNvSpPr>
          <p:nvPr>
            <p:ph type="body" idx="2"/>
          </p:nvPr>
        </p:nvSpPr>
        <p:spPr>
          <a:xfrm>
            <a:off x="971600" y="2060848"/>
            <a:ext cx="3009528" cy="3891136"/>
          </a:xfrm>
        </p:spPr>
        <p:txBody>
          <a:bodyPr>
            <a:normAutofit/>
          </a:bodyPr>
          <a:lstStyle/>
          <a:p>
            <a:pPr algn="ctr"/>
            <a:r>
              <a:rPr lang="en-US" sz="3600" b="1" dirty="0" smtClean="0">
                <a:solidFill>
                  <a:srgbClr val="FF0000"/>
                </a:solidFill>
                <a:latin typeface="Kristen ITC" pitchFamily="66" charset="0"/>
              </a:rPr>
              <a:t>Stories</a:t>
            </a:r>
          </a:p>
          <a:p>
            <a:pPr algn="ctr"/>
            <a:r>
              <a:rPr lang="en-US" sz="3600" b="1" dirty="0" smtClean="0">
                <a:solidFill>
                  <a:srgbClr val="FF0000"/>
                </a:solidFill>
                <a:latin typeface="Kristen ITC" pitchFamily="66" charset="0"/>
              </a:rPr>
              <a:t>For</a:t>
            </a:r>
          </a:p>
          <a:p>
            <a:pPr algn="ctr"/>
            <a:r>
              <a:rPr lang="en-US" sz="3600" b="1" dirty="0" smtClean="0">
                <a:solidFill>
                  <a:srgbClr val="FF0000"/>
                </a:solidFill>
                <a:latin typeface="Kristen ITC" pitchFamily="66" charset="0"/>
              </a:rPr>
              <a:t>Children</a:t>
            </a:r>
          </a:p>
          <a:p>
            <a:pPr algn="ctr"/>
            <a:r>
              <a:rPr lang="en-US" sz="3600" b="1" dirty="0" smtClean="0">
                <a:solidFill>
                  <a:srgbClr val="FF0000"/>
                </a:solidFill>
                <a:latin typeface="Kristen ITC" pitchFamily="66" charset="0"/>
              </a:rPr>
              <a:t>In</a:t>
            </a:r>
          </a:p>
          <a:p>
            <a:pPr algn="ctr"/>
            <a:r>
              <a:rPr lang="en-US" sz="3600" b="1" dirty="0" smtClean="0">
                <a:solidFill>
                  <a:srgbClr val="FF0000"/>
                </a:solidFill>
                <a:latin typeface="Kristen ITC" pitchFamily="66" charset="0"/>
              </a:rPr>
              <a:t>Signwriting</a:t>
            </a:r>
            <a:endParaRPr lang="fr-FR" sz="3600" dirty="0" smtClean="0"/>
          </a:p>
          <a:p>
            <a:endParaRPr lang="fr-FR" sz="3600" dirty="0"/>
          </a:p>
        </p:txBody>
      </p:sp>
      <p:pic>
        <p:nvPicPr>
          <p:cNvPr id="5" name="Espace réservé du contenu 4" descr="little.jpg"/>
          <p:cNvPicPr>
            <a:picLocks noGrp="1" noChangeAspect="1"/>
          </p:cNvPicPr>
          <p:nvPr>
            <p:ph sz="quarter" idx="1"/>
          </p:nvPr>
        </p:nvPicPr>
        <p:blipFill>
          <a:blip r:embed="rId2" cstate="print"/>
          <a:stretch>
            <a:fillRect/>
          </a:stretch>
        </p:blipFill>
        <p:spPr>
          <a:xfrm>
            <a:off x="4241720" y="1600200"/>
            <a:ext cx="3175159" cy="4495800"/>
          </a:xfrm>
        </p:spPr>
      </p:pic>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642194"/>
          </a:xfrm>
        </p:spPr>
        <p:txBody>
          <a:bodyPr/>
          <a:lstStyle/>
          <a:p>
            <a:pPr algn="ctr"/>
            <a:r>
              <a:rPr lang="fr-FR" dirty="0" smtClean="0">
                <a:solidFill>
                  <a:srgbClr val="00B0F0"/>
                </a:solidFill>
                <a:latin typeface="Elephant" pitchFamily="18" charset="0"/>
              </a:rPr>
              <a:t>Signwriting</a:t>
            </a:r>
            <a:r>
              <a:rPr lang="fr-FR" dirty="0" smtClean="0">
                <a:latin typeface="Elephant" pitchFamily="18" charset="0"/>
              </a:rPr>
              <a:t> </a:t>
            </a:r>
            <a:r>
              <a:rPr lang="fr-FR" dirty="0" err="1" smtClean="0">
                <a:solidFill>
                  <a:srgbClr val="00B050"/>
                </a:solidFill>
                <a:latin typeface="Elephant" pitchFamily="18" charset="0"/>
              </a:rPr>
              <a:t>Teaching</a:t>
            </a:r>
            <a:r>
              <a:rPr lang="fr-FR" dirty="0" smtClean="0">
                <a:latin typeface="Elephant" pitchFamily="18" charset="0"/>
              </a:rPr>
              <a:t> </a:t>
            </a:r>
            <a:r>
              <a:rPr lang="fr-FR" dirty="0" err="1" smtClean="0">
                <a:solidFill>
                  <a:srgbClr val="FF0000"/>
                </a:solidFill>
                <a:latin typeface="Elephant" pitchFamily="18" charset="0"/>
              </a:rPr>
              <a:t>Videos</a:t>
            </a:r>
            <a:endParaRPr lang="fr-FR" dirty="0">
              <a:solidFill>
                <a:srgbClr val="FF0000"/>
              </a:solidFill>
              <a:latin typeface="Elephant" pitchFamily="18" charset="0"/>
            </a:endParaRPr>
          </a:p>
        </p:txBody>
      </p:sp>
      <p:pic>
        <p:nvPicPr>
          <p:cNvPr id="3" name="Image 2" descr="tea.png"/>
          <p:cNvPicPr>
            <a:picLocks noChangeAspect="1"/>
          </p:cNvPicPr>
          <p:nvPr/>
        </p:nvPicPr>
        <p:blipFill>
          <a:blip r:embed="rId2" cstate="print"/>
          <a:stretch>
            <a:fillRect/>
          </a:stretch>
        </p:blipFill>
        <p:spPr>
          <a:xfrm>
            <a:off x="1547664" y="2780928"/>
            <a:ext cx="6257143" cy="2190476"/>
          </a:xfrm>
          <a:prstGeom prst="rect">
            <a:avLst/>
          </a:prstGeom>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normAutofit/>
          </a:bodyPr>
          <a:lstStyle/>
          <a:p>
            <a:r>
              <a:rPr lang="fr-FR" sz="4800" b="1" dirty="0" err="1" smtClean="0">
                <a:solidFill>
                  <a:srgbClr val="FF0000"/>
                </a:solidFill>
                <a:latin typeface="Pump Demi Bold LET" pitchFamily="2" charset="0"/>
              </a:rPr>
              <a:t>Tunisia</a:t>
            </a:r>
            <a:r>
              <a:rPr lang="fr-FR" sz="4800" b="1" dirty="0" err="1" smtClean="0">
                <a:solidFill>
                  <a:srgbClr val="92D050"/>
                </a:solidFill>
                <a:latin typeface="Pump Demi Bold LET" pitchFamily="2" charset="0"/>
              </a:rPr>
              <a:t>’s</a:t>
            </a:r>
            <a:r>
              <a:rPr lang="fr-FR" sz="4800" b="1" dirty="0" smtClean="0">
                <a:latin typeface="Pump Demi Bold LET" pitchFamily="2" charset="0"/>
              </a:rPr>
              <a:t>  </a:t>
            </a:r>
            <a:r>
              <a:rPr lang="fr-FR" sz="4800" b="1" dirty="0" err="1" smtClean="0">
                <a:solidFill>
                  <a:srgbClr val="00B0F0"/>
                </a:solidFill>
                <a:latin typeface="Pump Demi Bold LET" pitchFamily="2" charset="0"/>
              </a:rPr>
              <a:t>Towns</a:t>
            </a:r>
            <a:r>
              <a:rPr lang="fr-FR" sz="4800" b="1" dirty="0" smtClean="0">
                <a:latin typeface="Pump Demi Bold LET" pitchFamily="2" charset="0"/>
              </a:rPr>
              <a:t>  </a:t>
            </a:r>
            <a:r>
              <a:rPr lang="fr-FR" sz="4800" b="1" dirty="0" err="1" smtClean="0">
                <a:solidFill>
                  <a:srgbClr val="002060"/>
                </a:solidFill>
                <a:latin typeface="Pump Demi Bold LET" pitchFamily="2" charset="0"/>
              </a:rPr>
              <a:t>Map</a:t>
            </a:r>
            <a:endParaRPr lang="fr-FR" sz="4800" b="1" dirty="0">
              <a:solidFill>
                <a:srgbClr val="002060"/>
              </a:solidFill>
              <a:latin typeface="Pump Demi Bold LET" pitchFamily="2" charset="0"/>
            </a:endParaRPr>
          </a:p>
        </p:txBody>
      </p:sp>
      <p:pic>
        <p:nvPicPr>
          <p:cNvPr id="6" name="Image 5" descr="Sans titreh.png"/>
          <p:cNvPicPr>
            <a:picLocks noChangeAspect="1"/>
          </p:cNvPicPr>
          <p:nvPr/>
        </p:nvPicPr>
        <p:blipFill>
          <a:blip r:embed="rId2" cstate="print"/>
          <a:stretch>
            <a:fillRect/>
          </a:stretch>
        </p:blipFill>
        <p:spPr>
          <a:xfrm>
            <a:off x="1259632" y="188640"/>
            <a:ext cx="4222076" cy="6480720"/>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dirty="0" err="1" smtClean="0">
                <a:solidFill>
                  <a:srgbClr val="0070C0"/>
                </a:solidFill>
                <a:latin typeface="Algerian" pitchFamily="82" charset="0"/>
              </a:rPr>
              <a:t>Video</a:t>
            </a:r>
            <a:r>
              <a:rPr lang="fr-FR" sz="5400" b="1" dirty="0" smtClean="0">
                <a:latin typeface="Algerian" pitchFamily="82" charset="0"/>
              </a:rPr>
              <a:t> </a:t>
            </a:r>
            <a:r>
              <a:rPr lang="fr-FR" sz="5400" b="1" dirty="0" err="1" smtClean="0">
                <a:solidFill>
                  <a:srgbClr val="00B050"/>
                </a:solidFill>
                <a:latin typeface="Algerian" pitchFamily="82" charset="0"/>
              </a:rPr>
              <a:t>Number</a:t>
            </a:r>
            <a:r>
              <a:rPr lang="fr-FR" sz="5400" b="1" dirty="0" smtClean="0">
                <a:latin typeface="Algerian" pitchFamily="82" charset="0"/>
              </a:rPr>
              <a:t> </a:t>
            </a:r>
            <a:r>
              <a:rPr lang="fr-FR" sz="5400" b="1" dirty="0" smtClean="0">
                <a:solidFill>
                  <a:srgbClr val="FF0000"/>
                </a:solidFill>
                <a:latin typeface="Algerian" pitchFamily="82" charset="0"/>
              </a:rPr>
              <a:t>0ne</a:t>
            </a:r>
            <a:endParaRPr lang="fr-FR" sz="5400" b="1" dirty="0">
              <a:solidFill>
                <a:srgbClr val="FF0000"/>
              </a:solidFill>
              <a:latin typeface="Algerian" pitchFamily="82" charset="0"/>
            </a:endParaRPr>
          </a:p>
        </p:txBody>
      </p:sp>
    </p:spTree>
    <p:controls>
      <p:control spid="32770" name="ShockwaveFlash1" r:id="rId2" imgW="7632610" imgH="4247619"/>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dirty="0" err="1" smtClean="0">
                <a:solidFill>
                  <a:srgbClr val="0070C0"/>
                </a:solidFill>
                <a:latin typeface="Algerian" pitchFamily="82" charset="0"/>
              </a:rPr>
              <a:t>Video</a:t>
            </a:r>
            <a:r>
              <a:rPr lang="fr-FR" sz="5400" b="1" dirty="0" smtClean="0">
                <a:latin typeface="Algerian" pitchFamily="82" charset="0"/>
              </a:rPr>
              <a:t> </a:t>
            </a:r>
            <a:r>
              <a:rPr lang="fr-FR" sz="5400" b="1" dirty="0" err="1" smtClean="0">
                <a:solidFill>
                  <a:srgbClr val="00B050"/>
                </a:solidFill>
                <a:latin typeface="Algerian" pitchFamily="82" charset="0"/>
              </a:rPr>
              <a:t>Number</a:t>
            </a:r>
            <a:r>
              <a:rPr lang="fr-FR" sz="5400" b="1" dirty="0" smtClean="0">
                <a:latin typeface="Algerian" pitchFamily="82" charset="0"/>
              </a:rPr>
              <a:t> </a:t>
            </a:r>
            <a:r>
              <a:rPr lang="fr-FR" sz="5400" b="1" dirty="0" smtClean="0">
                <a:solidFill>
                  <a:srgbClr val="FF0000"/>
                </a:solidFill>
                <a:latin typeface="Algerian" pitchFamily="82" charset="0"/>
              </a:rPr>
              <a:t>TWO</a:t>
            </a:r>
            <a:endParaRPr lang="fr-FR" sz="5400" dirty="0"/>
          </a:p>
        </p:txBody>
      </p:sp>
    </p:spTree>
    <p:controls>
      <p:control spid="33794" name="ShockwaveFlash1" r:id="rId2" imgW="7559640" imgH="4681440"/>
    </p:controls>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dirty="0" err="1" smtClean="0">
                <a:solidFill>
                  <a:srgbClr val="0070C0"/>
                </a:solidFill>
                <a:latin typeface="Algerian" pitchFamily="82" charset="0"/>
              </a:rPr>
              <a:t>Video</a:t>
            </a:r>
            <a:r>
              <a:rPr lang="fr-FR" sz="5400" b="1" dirty="0" smtClean="0">
                <a:latin typeface="Algerian" pitchFamily="82" charset="0"/>
              </a:rPr>
              <a:t> </a:t>
            </a:r>
            <a:r>
              <a:rPr lang="fr-FR" sz="5400" b="1" dirty="0" err="1" smtClean="0">
                <a:solidFill>
                  <a:srgbClr val="00B050"/>
                </a:solidFill>
                <a:latin typeface="Algerian" pitchFamily="82" charset="0"/>
              </a:rPr>
              <a:t>Number</a:t>
            </a:r>
            <a:r>
              <a:rPr lang="fr-FR" sz="5400" b="1" dirty="0" smtClean="0">
                <a:latin typeface="Algerian" pitchFamily="82" charset="0"/>
              </a:rPr>
              <a:t> </a:t>
            </a:r>
            <a:r>
              <a:rPr lang="fr-FR" sz="5400" b="1" dirty="0" smtClean="0">
                <a:solidFill>
                  <a:srgbClr val="FF0000"/>
                </a:solidFill>
                <a:latin typeface="Algerian" pitchFamily="82" charset="0"/>
              </a:rPr>
              <a:t>THREE</a:t>
            </a:r>
            <a:endParaRPr lang="fr-FR" sz="5400" dirty="0"/>
          </a:p>
        </p:txBody>
      </p:sp>
    </p:spTree>
    <p:controls>
      <p:control spid="34818" name="ShockwaveFlash1" r:id="rId2" imgW="7632720" imgH="4248000"/>
    </p:controls>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74638"/>
            <a:ext cx="8136904" cy="1858218"/>
          </a:xfrm>
        </p:spPr>
        <p:txBody>
          <a:bodyPr>
            <a:noAutofit/>
          </a:bodyPr>
          <a:lstStyle/>
          <a:p>
            <a:r>
              <a:rPr lang="en-US" dirty="0" smtClean="0">
                <a:solidFill>
                  <a:srgbClr val="FF0000"/>
                </a:solidFill>
                <a:latin typeface="Algerian" pitchFamily="82" charset="0"/>
              </a:rPr>
              <a:t>Signwriting</a:t>
            </a:r>
            <a:r>
              <a:rPr lang="en-US" dirty="0" smtClean="0">
                <a:latin typeface="Algerian" pitchFamily="82" charset="0"/>
              </a:rPr>
              <a:t> </a:t>
            </a:r>
            <a:r>
              <a:rPr lang="en-US" dirty="0" smtClean="0">
                <a:solidFill>
                  <a:srgbClr val="00B0F0"/>
                </a:solidFill>
                <a:latin typeface="Algerian" pitchFamily="82" charset="0"/>
              </a:rPr>
              <a:t>Subtitles</a:t>
            </a:r>
            <a:r>
              <a:rPr lang="en-US" dirty="0" smtClean="0">
                <a:latin typeface="Algerian" pitchFamily="82" charset="0"/>
              </a:rPr>
              <a:t> </a:t>
            </a:r>
            <a:r>
              <a:rPr lang="en-US" dirty="0" smtClean="0">
                <a:solidFill>
                  <a:srgbClr val="00B050"/>
                </a:solidFill>
                <a:latin typeface="Algerian" pitchFamily="82" charset="0"/>
              </a:rPr>
              <a:t>Videos</a:t>
            </a:r>
            <a:endParaRPr lang="en-US" dirty="0">
              <a:solidFill>
                <a:srgbClr val="00B050"/>
              </a:solidFill>
              <a:latin typeface="Algerian" pitchFamily="82" charset="0"/>
            </a:endParaRPr>
          </a:p>
        </p:txBody>
      </p:sp>
      <p:pic>
        <p:nvPicPr>
          <p:cNvPr id="4" name="Image 3" descr="sous.png"/>
          <p:cNvPicPr>
            <a:picLocks noChangeAspect="1"/>
          </p:cNvPicPr>
          <p:nvPr/>
        </p:nvPicPr>
        <p:blipFill>
          <a:blip r:embed="rId2" cstate="print"/>
          <a:stretch>
            <a:fillRect/>
          </a:stretch>
        </p:blipFill>
        <p:spPr>
          <a:xfrm>
            <a:off x="683568" y="3068960"/>
            <a:ext cx="7752381" cy="2190476"/>
          </a:xfrm>
          <a:prstGeom prst="rect">
            <a:avLst/>
          </a:prstGeom>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354162"/>
          </a:xfrm>
        </p:spPr>
        <p:txBody>
          <a:bodyPr>
            <a:normAutofit/>
          </a:bodyPr>
          <a:lstStyle/>
          <a:p>
            <a:pPr algn="ctr"/>
            <a:r>
              <a:rPr lang="fr-FR" sz="5400" b="1" dirty="0" err="1" smtClean="0">
                <a:solidFill>
                  <a:srgbClr val="0070C0"/>
                </a:solidFill>
                <a:latin typeface="Algerian" pitchFamily="82" charset="0"/>
              </a:rPr>
              <a:t>Video</a:t>
            </a:r>
            <a:r>
              <a:rPr lang="fr-FR" sz="5400" b="1" dirty="0" smtClean="0">
                <a:latin typeface="Algerian" pitchFamily="82" charset="0"/>
              </a:rPr>
              <a:t> </a:t>
            </a:r>
            <a:r>
              <a:rPr lang="fr-FR" sz="5400" b="1" dirty="0" err="1" smtClean="0">
                <a:solidFill>
                  <a:srgbClr val="00B050"/>
                </a:solidFill>
                <a:latin typeface="Algerian" pitchFamily="82" charset="0"/>
              </a:rPr>
              <a:t>Number</a:t>
            </a:r>
            <a:r>
              <a:rPr lang="fr-FR" sz="5400" b="1" dirty="0" smtClean="0">
                <a:latin typeface="Algerian" pitchFamily="82" charset="0"/>
              </a:rPr>
              <a:t> </a:t>
            </a:r>
            <a:r>
              <a:rPr lang="fr-FR" sz="5400" b="1" dirty="0" smtClean="0">
                <a:solidFill>
                  <a:srgbClr val="FF0000"/>
                </a:solidFill>
                <a:latin typeface="Algerian" pitchFamily="82" charset="0"/>
              </a:rPr>
              <a:t>0ne</a:t>
            </a:r>
            <a:endParaRPr lang="fr-FR" sz="5400" dirty="0"/>
          </a:p>
        </p:txBody>
      </p:sp>
    </p:spTree>
    <p:controls>
      <p:control spid="35842" name="ShockwaveFlash1" r:id="rId2" imgW="7775640" imgH="4321080"/>
    </p:controls>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354162"/>
          </a:xfrm>
        </p:spPr>
        <p:txBody>
          <a:bodyPr>
            <a:normAutofit/>
          </a:bodyPr>
          <a:lstStyle/>
          <a:p>
            <a:pPr algn="ctr"/>
            <a:r>
              <a:rPr lang="fr-FR" sz="5400" b="1" dirty="0" err="1" smtClean="0">
                <a:solidFill>
                  <a:srgbClr val="0070C0"/>
                </a:solidFill>
                <a:latin typeface="Algerian" pitchFamily="82" charset="0"/>
              </a:rPr>
              <a:t>Video</a:t>
            </a:r>
            <a:r>
              <a:rPr lang="fr-FR" sz="5400" b="1" dirty="0" smtClean="0">
                <a:latin typeface="Algerian" pitchFamily="82" charset="0"/>
              </a:rPr>
              <a:t> </a:t>
            </a:r>
            <a:r>
              <a:rPr lang="fr-FR" sz="5400" b="1" dirty="0" err="1" smtClean="0">
                <a:solidFill>
                  <a:srgbClr val="00B050"/>
                </a:solidFill>
                <a:latin typeface="Algerian" pitchFamily="82" charset="0"/>
              </a:rPr>
              <a:t>Number</a:t>
            </a:r>
            <a:r>
              <a:rPr lang="fr-FR" sz="5400" b="1" dirty="0" smtClean="0">
                <a:latin typeface="Algerian" pitchFamily="82" charset="0"/>
              </a:rPr>
              <a:t> </a:t>
            </a:r>
            <a:r>
              <a:rPr lang="fr-FR" sz="5400" b="1" dirty="0" smtClean="0">
                <a:solidFill>
                  <a:srgbClr val="FF0000"/>
                </a:solidFill>
                <a:latin typeface="Algerian" pitchFamily="82" charset="0"/>
              </a:rPr>
              <a:t>TWO</a:t>
            </a:r>
            <a:endParaRPr lang="fr-FR" sz="5400" dirty="0"/>
          </a:p>
        </p:txBody>
      </p:sp>
    </p:spTree>
    <p:controls>
      <p:control spid="36866" name="ShockwaveFlash1" r:id="rId2" imgW="7559640" imgH="4176720"/>
    </p:controls>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solidFill>
                  <a:srgbClr val="00B050"/>
                </a:solidFill>
                <a:latin typeface="Highlight LET" pitchFamily="2" charset="0"/>
              </a:rPr>
              <a:t>Signwriting</a:t>
            </a:r>
            <a:r>
              <a:rPr lang="fr-FR" sz="5400" dirty="0" smtClean="0">
                <a:latin typeface="Highlight LET" pitchFamily="2" charset="0"/>
              </a:rPr>
              <a:t> </a:t>
            </a:r>
            <a:r>
              <a:rPr lang="fr-FR" sz="5400" dirty="0" smtClean="0">
                <a:solidFill>
                  <a:srgbClr val="FF0000"/>
                </a:solidFill>
                <a:latin typeface="Highlight LET" pitchFamily="2" charset="0"/>
              </a:rPr>
              <a:t>Song</a:t>
            </a:r>
            <a:r>
              <a:rPr lang="fr-FR" sz="5400" dirty="0" smtClean="0">
                <a:latin typeface="Highlight LET" pitchFamily="2" charset="0"/>
              </a:rPr>
              <a:t> </a:t>
            </a:r>
            <a:r>
              <a:rPr lang="fr-FR" sz="5400" dirty="0" err="1" smtClean="0">
                <a:solidFill>
                  <a:srgbClr val="0070C0"/>
                </a:solidFill>
                <a:latin typeface="Highlight LET" pitchFamily="2" charset="0"/>
              </a:rPr>
              <a:t>Subtitles</a:t>
            </a:r>
            <a:endParaRPr lang="fr-FR" sz="5400" dirty="0">
              <a:solidFill>
                <a:srgbClr val="0070C0"/>
              </a:solidFill>
              <a:latin typeface="Highlight LET" pitchFamily="2" charset="0"/>
            </a:endParaRPr>
          </a:p>
        </p:txBody>
      </p:sp>
    </p:spTree>
    <p:controls>
      <p:control spid="37890" name="ShockwaveFlash1" r:id="rId2" imgW="7777080" imgH="4824360"/>
    </p:controls>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930226"/>
          </a:xfrm>
        </p:spPr>
        <p:txBody>
          <a:bodyPr>
            <a:noAutofit/>
          </a:bodyPr>
          <a:lstStyle/>
          <a:p>
            <a:r>
              <a:rPr lang="en-US" b="1" dirty="0" smtClean="0">
                <a:solidFill>
                  <a:srgbClr val="FFC000"/>
                </a:solidFill>
                <a:latin typeface="Harrington" pitchFamily="82" charset="0"/>
              </a:rPr>
              <a:t>Signwriting</a:t>
            </a:r>
            <a:r>
              <a:rPr lang="en-US" b="1" dirty="0" smtClean="0">
                <a:latin typeface="Harrington" pitchFamily="82" charset="0"/>
              </a:rPr>
              <a:t> </a:t>
            </a:r>
            <a:r>
              <a:rPr lang="en-US" b="1" dirty="0" smtClean="0">
                <a:solidFill>
                  <a:srgbClr val="92D050"/>
                </a:solidFill>
                <a:latin typeface="Harrington" pitchFamily="82" charset="0"/>
              </a:rPr>
              <a:t>Entertainment</a:t>
            </a:r>
            <a:r>
              <a:rPr lang="en-US" b="1" dirty="0" smtClean="0">
                <a:latin typeface="Harrington" pitchFamily="82" charset="0"/>
              </a:rPr>
              <a:t> </a:t>
            </a:r>
            <a:r>
              <a:rPr lang="en-US" b="1" dirty="0" smtClean="0">
                <a:solidFill>
                  <a:srgbClr val="00B0F0"/>
                </a:solidFill>
                <a:latin typeface="Harrington" pitchFamily="82" charset="0"/>
              </a:rPr>
              <a:t>Videos</a:t>
            </a:r>
            <a:endParaRPr lang="en-US" b="1" dirty="0">
              <a:solidFill>
                <a:srgbClr val="00B0F0"/>
              </a:solidFill>
              <a:latin typeface="Harrington" pitchFamily="82" charset="0"/>
            </a:endParaRPr>
          </a:p>
        </p:txBody>
      </p:sp>
      <p:pic>
        <p:nvPicPr>
          <p:cNvPr id="4" name="Image 3" descr="leisure.png"/>
          <p:cNvPicPr>
            <a:picLocks noChangeAspect="1"/>
          </p:cNvPicPr>
          <p:nvPr/>
        </p:nvPicPr>
        <p:blipFill>
          <a:blip r:embed="rId2" cstate="print"/>
          <a:stretch>
            <a:fillRect/>
          </a:stretch>
        </p:blipFill>
        <p:spPr>
          <a:xfrm>
            <a:off x="1547664" y="3212976"/>
            <a:ext cx="6342858" cy="2190476"/>
          </a:xfrm>
          <a:prstGeom prst="rect">
            <a:avLst/>
          </a:prstGeom>
        </p:spPr>
      </p:pic>
    </p:spTree>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dirty="0" err="1" smtClean="0">
                <a:solidFill>
                  <a:srgbClr val="0070C0"/>
                </a:solidFill>
                <a:latin typeface="Algerian" pitchFamily="82" charset="0"/>
              </a:rPr>
              <a:t>Video</a:t>
            </a:r>
            <a:r>
              <a:rPr lang="fr-FR" sz="5400" b="1" dirty="0" smtClean="0">
                <a:latin typeface="Algerian" pitchFamily="82" charset="0"/>
              </a:rPr>
              <a:t> </a:t>
            </a:r>
            <a:r>
              <a:rPr lang="fr-FR" sz="5400" b="1" dirty="0" err="1" smtClean="0">
                <a:solidFill>
                  <a:srgbClr val="00B050"/>
                </a:solidFill>
                <a:latin typeface="Algerian" pitchFamily="82" charset="0"/>
              </a:rPr>
              <a:t>Number</a:t>
            </a:r>
            <a:r>
              <a:rPr lang="fr-FR" sz="5400" b="1" dirty="0" smtClean="0">
                <a:latin typeface="Algerian" pitchFamily="82" charset="0"/>
              </a:rPr>
              <a:t> </a:t>
            </a:r>
            <a:r>
              <a:rPr lang="fr-FR" sz="5400" b="1" dirty="0" smtClean="0">
                <a:solidFill>
                  <a:srgbClr val="FF0000"/>
                </a:solidFill>
                <a:latin typeface="Algerian" pitchFamily="82" charset="0"/>
              </a:rPr>
              <a:t>0ne</a:t>
            </a:r>
            <a:endParaRPr lang="fr-FR" sz="5400" dirty="0"/>
          </a:p>
        </p:txBody>
      </p:sp>
    </p:spTree>
    <p:controls>
      <p:control spid="38914" name="ShockwaveFlash1" r:id="rId2" imgW="7704000" imgH="4753080"/>
    </p:controls>
  </p:cSld>
  <p:clrMapOvr>
    <a:masterClrMapping/>
  </p:clrMapOvr>
  <p:transition>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b="1" dirty="0" err="1" smtClean="0">
                <a:solidFill>
                  <a:srgbClr val="0070C0"/>
                </a:solidFill>
                <a:latin typeface="Algerian" pitchFamily="82" charset="0"/>
              </a:rPr>
              <a:t>Video</a:t>
            </a:r>
            <a:r>
              <a:rPr lang="fr-FR" sz="5400" b="1" dirty="0" smtClean="0">
                <a:latin typeface="Algerian" pitchFamily="82" charset="0"/>
              </a:rPr>
              <a:t> </a:t>
            </a:r>
            <a:r>
              <a:rPr lang="fr-FR" sz="5400" b="1" dirty="0" err="1" smtClean="0">
                <a:solidFill>
                  <a:srgbClr val="00B050"/>
                </a:solidFill>
                <a:latin typeface="Algerian" pitchFamily="82" charset="0"/>
              </a:rPr>
              <a:t>Number</a:t>
            </a:r>
            <a:r>
              <a:rPr lang="fr-FR" sz="5400" b="1" dirty="0" smtClean="0">
                <a:latin typeface="Algerian" pitchFamily="82" charset="0"/>
              </a:rPr>
              <a:t> </a:t>
            </a:r>
            <a:r>
              <a:rPr lang="fr-FR" sz="5400" b="1" dirty="0" smtClean="0">
                <a:solidFill>
                  <a:srgbClr val="FF0000"/>
                </a:solidFill>
                <a:latin typeface="Algerian" pitchFamily="82" charset="0"/>
              </a:rPr>
              <a:t>TWO</a:t>
            </a:r>
            <a:endParaRPr lang="fr-FR" sz="5400" dirty="0"/>
          </a:p>
        </p:txBody>
      </p:sp>
    </p:spTree>
    <p:controls>
      <p:control spid="39938" name="ShockwaveFlash1" r:id="rId2" imgW="7850160" imgH="4751280"/>
    </p:controls>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4400" b="1" dirty="0" smtClean="0">
                <a:solidFill>
                  <a:srgbClr val="FF0000"/>
                </a:solidFill>
              </a:rPr>
              <a:t>Visit</a:t>
            </a:r>
            <a:r>
              <a:rPr lang="fr-FR" sz="4400" b="1" dirty="0" smtClean="0"/>
              <a:t> </a:t>
            </a:r>
            <a:r>
              <a:rPr lang="en-US" sz="4400" b="1" dirty="0" smtClean="0">
                <a:solidFill>
                  <a:srgbClr val="FFC000"/>
                </a:solidFill>
              </a:rPr>
              <a:t>Tunisia</a:t>
            </a:r>
            <a:r>
              <a:rPr lang="en-US" sz="4400" b="1" dirty="0" smtClean="0">
                <a:solidFill>
                  <a:srgbClr val="92D050"/>
                </a:solidFill>
              </a:rPr>
              <a:t>’s</a:t>
            </a:r>
            <a:r>
              <a:rPr lang="fr-FR" sz="4400" b="1" dirty="0" smtClean="0"/>
              <a:t> </a:t>
            </a:r>
            <a:r>
              <a:rPr lang="fr-FR" sz="4400" b="1" dirty="0" smtClean="0">
                <a:solidFill>
                  <a:srgbClr val="00B0F0"/>
                </a:solidFill>
              </a:rPr>
              <a:t>Signwriting</a:t>
            </a:r>
            <a:r>
              <a:rPr lang="fr-FR" sz="4400" b="1" dirty="0" smtClean="0"/>
              <a:t> </a:t>
            </a:r>
            <a:r>
              <a:rPr lang="fr-FR" sz="4400" b="1" dirty="0" smtClean="0">
                <a:solidFill>
                  <a:srgbClr val="7030A0"/>
                </a:solidFill>
              </a:rPr>
              <a:t>Page</a:t>
            </a:r>
            <a:r>
              <a:rPr lang="fr-FR" sz="2400" dirty="0" smtClean="0"/>
              <a:t/>
            </a:r>
            <a:br>
              <a:rPr lang="fr-FR" sz="2400" dirty="0" smtClean="0"/>
            </a:br>
            <a:r>
              <a:rPr lang="fr-FR" sz="2400" dirty="0" smtClean="0"/>
              <a:t> </a:t>
            </a:r>
            <a:r>
              <a:rPr lang="fr-FR" sz="2400" i="1" u="sng" dirty="0" smtClean="0">
                <a:solidFill>
                  <a:srgbClr val="0070C0"/>
                </a:solidFill>
              </a:rPr>
              <a:t>http://www.signwriting.org/tunisia/ </a:t>
            </a:r>
            <a:endParaRPr lang="fr-FR" sz="2400" i="1" u="sng" dirty="0">
              <a:solidFill>
                <a:srgbClr val="0070C0"/>
              </a:solidFill>
            </a:endParaRPr>
          </a:p>
        </p:txBody>
      </p:sp>
      <p:pic>
        <p:nvPicPr>
          <p:cNvPr id="5" name="Espace réservé du contenu 4" descr="p1.png"/>
          <p:cNvPicPr>
            <a:picLocks noGrp="1" noChangeAspect="1"/>
          </p:cNvPicPr>
          <p:nvPr>
            <p:ph sz="quarter" idx="1"/>
          </p:nvPr>
        </p:nvPicPr>
        <p:blipFill>
          <a:blip r:embed="rId2" cstate="print"/>
          <a:stretch>
            <a:fillRect/>
          </a:stretch>
        </p:blipFill>
        <p:spPr>
          <a:xfrm>
            <a:off x="914400" y="1668416"/>
            <a:ext cx="3749675" cy="4130767"/>
          </a:xfrm>
        </p:spPr>
      </p:pic>
      <p:pic>
        <p:nvPicPr>
          <p:cNvPr id="6" name="Espace réservé du contenu 5" descr="P2.png"/>
          <p:cNvPicPr>
            <a:picLocks noGrp="1" noChangeAspect="1"/>
          </p:cNvPicPr>
          <p:nvPr>
            <p:ph sz="quarter" idx="2"/>
          </p:nvPr>
        </p:nvPicPr>
        <p:blipFill>
          <a:blip r:embed="rId3" cstate="print"/>
          <a:stretch>
            <a:fillRect/>
          </a:stretch>
        </p:blipFill>
        <p:spPr>
          <a:xfrm>
            <a:off x="4932040" y="1700808"/>
            <a:ext cx="3749675" cy="4129552"/>
          </a:xfrm>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858218"/>
          </a:xfrm>
        </p:spPr>
        <p:txBody>
          <a:bodyPr>
            <a:normAutofit/>
          </a:bodyPr>
          <a:lstStyle/>
          <a:p>
            <a:r>
              <a:rPr lang="en-US" sz="6000" dirty="0" smtClean="0">
                <a:solidFill>
                  <a:srgbClr val="00B0F0"/>
                </a:solidFill>
                <a:latin typeface="Ruach LET" pitchFamily="2" charset="0"/>
              </a:rPr>
              <a:t>Signwriting</a:t>
            </a:r>
            <a:r>
              <a:rPr lang="en-US" sz="6000" dirty="0" smtClean="0">
                <a:latin typeface="Ruach LET" pitchFamily="2" charset="0"/>
              </a:rPr>
              <a:t> </a:t>
            </a:r>
            <a:r>
              <a:rPr lang="en-US" sz="6000" dirty="0" smtClean="0">
                <a:solidFill>
                  <a:srgbClr val="FF0000"/>
                </a:solidFill>
                <a:latin typeface="Ruach LET" pitchFamily="2" charset="0"/>
              </a:rPr>
              <a:t>Humor</a:t>
            </a:r>
            <a:r>
              <a:rPr lang="en-US" sz="6000" dirty="0" smtClean="0">
                <a:latin typeface="Ruach LET" pitchFamily="2" charset="0"/>
              </a:rPr>
              <a:t> </a:t>
            </a:r>
            <a:r>
              <a:rPr lang="en-US" sz="6000" dirty="0" smtClean="0">
                <a:solidFill>
                  <a:srgbClr val="00B050"/>
                </a:solidFill>
                <a:latin typeface="Ruach LET" pitchFamily="2" charset="0"/>
              </a:rPr>
              <a:t>Cards</a:t>
            </a:r>
            <a:endParaRPr lang="en-US" sz="6000" dirty="0">
              <a:solidFill>
                <a:srgbClr val="00B050"/>
              </a:solidFill>
              <a:latin typeface="Ruach LET" pitchFamily="2" charset="0"/>
            </a:endParaRPr>
          </a:p>
        </p:txBody>
      </p:sp>
      <p:pic>
        <p:nvPicPr>
          <p:cNvPr id="3" name="Image 2" descr="leisure.png"/>
          <p:cNvPicPr>
            <a:picLocks noChangeAspect="1"/>
          </p:cNvPicPr>
          <p:nvPr/>
        </p:nvPicPr>
        <p:blipFill>
          <a:blip r:embed="rId2" cstate="print"/>
          <a:stretch>
            <a:fillRect/>
          </a:stretch>
        </p:blipFill>
        <p:spPr>
          <a:xfrm>
            <a:off x="2051720" y="2924944"/>
            <a:ext cx="5409524" cy="2314286"/>
          </a:xfrm>
          <a:prstGeom prst="rect">
            <a:avLst/>
          </a:prstGeom>
        </p:spPr>
      </p:pic>
    </p:spTree>
  </p:cSld>
  <p:clrMapOvr>
    <a:masterClrMapping/>
  </p:clrMapOvr>
  <p:transition>
    <p:strips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b="1" dirty="0" smtClean="0">
                <a:solidFill>
                  <a:schemeClr val="accent1">
                    <a:lumMod val="60000"/>
                    <a:lumOff val="40000"/>
                  </a:schemeClr>
                </a:solidFill>
                <a:latin typeface="Harrington" pitchFamily="82" charset="0"/>
              </a:rPr>
              <a:t>Wishing</a:t>
            </a:r>
            <a:r>
              <a:rPr lang="en-US" sz="6600" b="1" dirty="0" smtClean="0">
                <a:latin typeface="Harrington" pitchFamily="82" charset="0"/>
              </a:rPr>
              <a:t> </a:t>
            </a:r>
            <a:r>
              <a:rPr lang="en-US" sz="6600" b="1" dirty="0" smtClean="0">
                <a:solidFill>
                  <a:schemeClr val="bg2">
                    <a:lumMod val="50000"/>
                  </a:schemeClr>
                </a:solidFill>
                <a:latin typeface="Harrington" pitchFamily="82" charset="0"/>
              </a:rPr>
              <a:t>Cards</a:t>
            </a:r>
            <a:endParaRPr lang="en-US" sz="6600" b="1" dirty="0">
              <a:solidFill>
                <a:schemeClr val="bg2">
                  <a:lumMod val="50000"/>
                </a:schemeClr>
              </a:solidFill>
              <a:latin typeface="Harrington" pitchFamily="82" charset="0"/>
            </a:endParaRPr>
          </a:p>
        </p:txBody>
      </p:sp>
      <p:pic>
        <p:nvPicPr>
          <p:cNvPr id="5" name="Espace réservé du contenu 4" descr="2014 année.png"/>
          <p:cNvPicPr>
            <a:picLocks noGrp="1" noChangeAspect="1"/>
          </p:cNvPicPr>
          <p:nvPr>
            <p:ph sz="quarter" idx="1"/>
          </p:nvPr>
        </p:nvPicPr>
        <p:blipFill>
          <a:blip r:embed="rId2" cstate="print"/>
          <a:stretch>
            <a:fillRect/>
          </a:stretch>
        </p:blipFill>
        <p:spPr>
          <a:xfrm>
            <a:off x="914400" y="1471065"/>
            <a:ext cx="3749675" cy="4525470"/>
          </a:xfrm>
        </p:spPr>
      </p:pic>
      <p:pic>
        <p:nvPicPr>
          <p:cNvPr id="6" name="Espace réservé du contenu 5" descr="ht.png"/>
          <p:cNvPicPr>
            <a:picLocks noGrp="1" noChangeAspect="1"/>
          </p:cNvPicPr>
          <p:nvPr>
            <p:ph sz="quarter" idx="2"/>
          </p:nvPr>
        </p:nvPicPr>
        <p:blipFill>
          <a:blip r:embed="rId3" cstate="print"/>
          <a:stretch>
            <a:fillRect/>
          </a:stretch>
        </p:blipFill>
        <p:spPr>
          <a:xfrm>
            <a:off x="4933950" y="1698732"/>
            <a:ext cx="3749675" cy="4070135"/>
          </a:xfrm>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école cher.jpg"/>
          <p:cNvPicPr>
            <a:picLocks noChangeAspect="1"/>
          </p:cNvPicPr>
          <p:nvPr/>
        </p:nvPicPr>
        <p:blipFill>
          <a:blip r:embed="rId2" cstate="print"/>
          <a:stretch>
            <a:fillRect/>
          </a:stretch>
        </p:blipFill>
        <p:spPr>
          <a:xfrm>
            <a:off x="171450" y="133350"/>
            <a:ext cx="8801100" cy="6591300"/>
          </a:xfrm>
          <a:prstGeom prst="rect">
            <a:avLst/>
          </a:prstGeom>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angry.png"/>
          <p:cNvPicPr>
            <a:picLocks noChangeAspect="1"/>
          </p:cNvPicPr>
          <p:nvPr/>
        </p:nvPicPr>
        <p:blipFill>
          <a:blip r:embed="rId2" cstate="print"/>
          <a:stretch>
            <a:fillRect/>
          </a:stretch>
        </p:blipFill>
        <p:spPr>
          <a:xfrm>
            <a:off x="251521" y="188640"/>
            <a:ext cx="8496944" cy="6480720"/>
          </a:xfrm>
          <a:prstGeom prst="rect">
            <a:avLst/>
          </a:prstGeom>
        </p:spPr>
      </p:pic>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282154"/>
          </a:xfrm>
        </p:spPr>
        <p:txBody>
          <a:bodyPr>
            <a:normAutofit/>
          </a:bodyPr>
          <a:lstStyle/>
          <a:p>
            <a:pPr algn="ctr"/>
            <a:r>
              <a:rPr lang="fr-FR" sz="6600" dirty="0" smtClean="0">
                <a:solidFill>
                  <a:srgbClr val="FF0000"/>
                </a:solidFill>
                <a:latin typeface="Jokerman" pitchFamily="82" charset="0"/>
              </a:rPr>
              <a:t>Christian</a:t>
            </a:r>
            <a:r>
              <a:rPr lang="fr-FR" sz="6600" dirty="0" smtClean="0">
                <a:latin typeface="Jokerman" pitchFamily="82" charset="0"/>
              </a:rPr>
              <a:t> </a:t>
            </a:r>
            <a:r>
              <a:rPr lang="fr-FR" sz="6600" dirty="0" err="1" smtClean="0">
                <a:solidFill>
                  <a:srgbClr val="00B0F0"/>
                </a:solidFill>
                <a:latin typeface="Jokerman" pitchFamily="82" charset="0"/>
              </a:rPr>
              <a:t>Cards</a:t>
            </a:r>
            <a:endParaRPr lang="fr-FR" sz="6600" dirty="0">
              <a:solidFill>
                <a:srgbClr val="00B0F0"/>
              </a:solidFill>
              <a:latin typeface="Jokerman" pitchFamily="82" charset="0"/>
            </a:endParaRPr>
          </a:p>
        </p:txBody>
      </p:sp>
      <p:pic>
        <p:nvPicPr>
          <p:cNvPr id="5" name="Espace réservé du contenu 4" descr="jesus-born-537778.jpeg"/>
          <p:cNvPicPr>
            <a:picLocks noGrp="1" noChangeAspect="1"/>
          </p:cNvPicPr>
          <p:nvPr>
            <p:ph sz="quarter" idx="1"/>
          </p:nvPr>
        </p:nvPicPr>
        <p:blipFill>
          <a:blip r:embed="rId2" cstate="print"/>
          <a:stretch>
            <a:fillRect/>
          </a:stretch>
        </p:blipFill>
        <p:spPr>
          <a:xfrm>
            <a:off x="899592" y="1772816"/>
            <a:ext cx="3749675" cy="4536504"/>
          </a:xfrm>
        </p:spPr>
      </p:pic>
      <p:pic>
        <p:nvPicPr>
          <p:cNvPr id="6" name="Espace réservé du contenu 5" descr="jean8v12.jpg"/>
          <p:cNvPicPr>
            <a:picLocks noGrp="1" noChangeAspect="1"/>
          </p:cNvPicPr>
          <p:nvPr>
            <p:ph sz="quarter" idx="2"/>
          </p:nvPr>
        </p:nvPicPr>
        <p:blipFill>
          <a:blip r:embed="rId3" cstate="print"/>
          <a:stretch>
            <a:fillRect/>
          </a:stretch>
        </p:blipFill>
        <p:spPr>
          <a:xfrm>
            <a:off x="4932040" y="1772816"/>
            <a:ext cx="3749675" cy="4536504"/>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426170"/>
          </a:xfrm>
        </p:spPr>
        <p:txBody>
          <a:bodyPr>
            <a:normAutofit/>
          </a:bodyPr>
          <a:lstStyle/>
          <a:p>
            <a:pPr algn="ctr"/>
            <a:r>
              <a:rPr lang="fr-FR" sz="6600" dirty="0" smtClean="0">
                <a:solidFill>
                  <a:srgbClr val="FF0000"/>
                </a:solidFill>
                <a:latin typeface="Jokerman" pitchFamily="82" charset="0"/>
              </a:rPr>
              <a:t>Christian</a:t>
            </a:r>
            <a:r>
              <a:rPr lang="fr-FR" sz="6600" dirty="0" smtClean="0">
                <a:latin typeface="Jokerman" pitchFamily="82" charset="0"/>
              </a:rPr>
              <a:t> </a:t>
            </a:r>
            <a:r>
              <a:rPr lang="fr-FR" sz="6600" dirty="0" err="1" smtClean="0">
                <a:solidFill>
                  <a:srgbClr val="00B0F0"/>
                </a:solidFill>
                <a:latin typeface="Jokerman" pitchFamily="82" charset="0"/>
              </a:rPr>
              <a:t>Cards</a:t>
            </a:r>
            <a:endParaRPr lang="fr-FR" sz="6600" dirty="0"/>
          </a:p>
        </p:txBody>
      </p:sp>
      <p:pic>
        <p:nvPicPr>
          <p:cNvPr id="5" name="Espace réservé du contenu 4" descr="ch.jpg"/>
          <p:cNvPicPr>
            <a:picLocks noGrp="1" noChangeAspect="1"/>
          </p:cNvPicPr>
          <p:nvPr>
            <p:ph sz="quarter" idx="1"/>
          </p:nvPr>
        </p:nvPicPr>
        <p:blipFill>
          <a:blip r:embed="rId2" cstate="print"/>
          <a:stretch>
            <a:fillRect/>
          </a:stretch>
        </p:blipFill>
        <p:spPr>
          <a:xfrm>
            <a:off x="914400" y="2204864"/>
            <a:ext cx="3749675" cy="3744416"/>
          </a:xfrm>
        </p:spPr>
      </p:pic>
      <p:pic>
        <p:nvPicPr>
          <p:cNvPr id="6" name="Espace réservé du contenu 5" descr="ch2.jpg"/>
          <p:cNvPicPr>
            <a:picLocks noGrp="1" noChangeAspect="1"/>
          </p:cNvPicPr>
          <p:nvPr>
            <p:ph sz="quarter" idx="2"/>
          </p:nvPr>
        </p:nvPicPr>
        <p:blipFill>
          <a:blip r:embed="rId3" cstate="print"/>
          <a:stretch>
            <a:fillRect/>
          </a:stretch>
        </p:blipFill>
        <p:spPr>
          <a:xfrm>
            <a:off x="4932040" y="2132856"/>
            <a:ext cx="3749675" cy="4104456"/>
          </a:xfrm>
        </p:spPr>
      </p:pic>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426170"/>
          </a:xfrm>
        </p:spPr>
        <p:txBody>
          <a:bodyPr>
            <a:normAutofit/>
          </a:bodyPr>
          <a:lstStyle/>
          <a:p>
            <a:pPr algn="ctr"/>
            <a:r>
              <a:rPr lang="en-US" sz="6600" dirty="0" smtClean="0">
                <a:solidFill>
                  <a:srgbClr val="92D050"/>
                </a:solidFill>
                <a:latin typeface="Elephant" pitchFamily="18" charset="0"/>
              </a:rPr>
              <a:t>Muslim</a:t>
            </a:r>
            <a:r>
              <a:rPr lang="en-US" sz="6600" dirty="0" smtClean="0">
                <a:latin typeface="Elephant" pitchFamily="18" charset="0"/>
              </a:rPr>
              <a:t> </a:t>
            </a:r>
            <a:r>
              <a:rPr lang="en-US" sz="6600" dirty="0" smtClean="0">
                <a:solidFill>
                  <a:srgbClr val="0070C0"/>
                </a:solidFill>
                <a:latin typeface="Elephant" pitchFamily="18" charset="0"/>
              </a:rPr>
              <a:t>Cards</a:t>
            </a:r>
            <a:endParaRPr lang="en-US" sz="6600" dirty="0">
              <a:solidFill>
                <a:srgbClr val="0070C0"/>
              </a:solidFill>
              <a:latin typeface="Elephant" pitchFamily="18" charset="0"/>
            </a:endParaRPr>
          </a:p>
        </p:txBody>
      </p:sp>
      <p:pic>
        <p:nvPicPr>
          <p:cNvPr id="5" name="Espace réservé du contenu 4" descr="mo1.png"/>
          <p:cNvPicPr>
            <a:picLocks noGrp="1" noChangeAspect="1"/>
          </p:cNvPicPr>
          <p:nvPr>
            <p:ph sz="quarter" idx="1"/>
          </p:nvPr>
        </p:nvPicPr>
        <p:blipFill>
          <a:blip r:embed="rId2" cstate="print"/>
          <a:stretch>
            <a:fillRect/>
          </a:stretch>
        </p:blipFill>
        <p:spPr>
          <a:xfrm>
            <a:off x="914400" y="2276872"/>
            <a:ext cx="3749675" cy="3600400"/>
          </a:xfrm>
        </p:spPr>
      </p:pic>
      <p:pic>
        <p:nvPicPr>
          <p:cNvPr id="6" name="Espace réservé du contenu 5" descr="mo2.png"/>
          <p:cNvPicPr>
            <a:picLocks noGrp="1" noChangeAspect="1"/>
          </p:cNvPicPr>
          <p:nvPr>
            <p:ph sz="quarter" idx="2"/>
          </p:nvPr>
        </p:nvPicPr>
        <p:blipFill>
          <a:blip r:embed="rId3" cstate="print"/>
          <a:stretch>
            <a:fillRect/>
          </a:stretch>
        </p:blipFill>
        <p:spPr>
          <a:xfrm>
            <a:off x="4933950" y="2271368"/>
            <a:ext cx="3749675" cy="3605904"/>
          </a:xfrm>
        </p:spPr>
      </p:pic>
    </p:spTree>
  </p:cSld>
  <p:clrMapOvr>
    <a:masterClrMapping/>
  </p:clrMapOvr>
  <p:transition>
    <p:cover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600" dirty="0" err="1" smtClean="0">
                <a:solidFill>
                  <a:srgbClr val="00B0F0"/>
                </a:solidFill>
                <a:latin typeface="Aharoni" pitchFamily="2" charset="-79"/>
                <a:cs typeface="Aharoni" pitchFamily="2" charset="-79"/>
              </a:rPr>
              <a:t>Jewish</a:t>
            </a:r>
            <a:r>
              <a:rPr lang="fr-FR" sz="6600" dirty="0" smtClean="0">
                <a:latin typeface="Aharoni" pitchFamily="2" charset="-79"/>
                <a:cs typeface="Aharoni" pitchFamily="2" charset="-79"/>
              </a:rPr>
              <a:t> </a:t>
            </a:r>
            <a:r>
              <a:rPr lang="fr-FR" sz="6600" dirty="0" err="1" smtClean="0">
                <a:solidFill>
                  <a:schemeClr val="accent1">
                    <a:lumMod val="60000"/>
                    <a:lumOff val="40000"/>
                  </a:schemeClr>
                </a:solidFill>
                <a:latin typeface="Aharoni" pitchFamily="2" charset="-79"/>
                <a:cs typeface="Aharoni" pitchFamily="2" charset="-79"/>
              </a:rPr>
              <a:t>Cards</a:t>
            </a:r>
            <a:endParaRPr lang="fr-FR" sz="6600" dirty="0">
              <a:solidFill>
                <a:schemeClr val="accent1">
                  <a:lumMod val="60000"/>
                  <a:lumOff val="40000"/>
                </a:schemeClr>
              </a:solidFill>
              <a:latin typeface="Aharoni" pitchFamily="2" charset="-79"/>
              <a:cs typeface="Aharoni" pitchFamily="2" charset="-79"/>
            </a:endParaRPr>
          </a:p>
        </p:txBody>
      </p:sp>
      <p:pic>
        <p:nvPicPr>
          <p:cNvPr id="5" name="Espace réservé du contenu 4" descr="hannnnnn.jpg"/>
          <p:cNvPicPr>
            <a:picLocks noGrp="1" noChangeAspect="1"/>
          </p:cNvPicPr>
          <p:nvPr>
            <p:ph sz="quarter" idx="1"/>
          </p:nvPr>
        </p:nvPicPr>
        <p:blipFill>
          <a:blip r:embed="rId2" cstate="print"/>
          <a:stretch>
            <a:fillRect/>
          </a:stretch>
        </p:blipFill>
        <p:spPr>
          <a:xfrm>
            <a:off x="914400" y="1661611"/>
            <a:ext cx="3749675" cy="4144378"/>
          </a:xfrm>
        </p:spPr>
      </p:pic>
      <p:pic>
        <p:nvPicPr>
          <p:cNvPr id="6" name="Espace réservé du contenu 5" descr="jew.jpg"/>
          <p:cNvPicPr>
            <a:picLocks noGrp="1" noChangeAspect="1"/>
          </p:cNvPicPr>
          <p:nvPr>
            <p:ph sz="quarter" idx="2"/>
          </p:nvPr>
        </p:nvPicPr>
        <p:blipFill>
          <a:blip r:embed="rId3" cstate="print"/>
          <a:stretch>
            <a:fillRect/>
          </a:stretch>
        </p:blipFill>
        <p:spPr>
          <a:xfrm>
            <a:off x="4933950" y="1700808"/>
            <a:ext cx="3749675" cy="4104456"/>
          </a:xfrm>
        </p:spPr>
      </p:pic>
    </p:spTree>
  </p:cSld>
  <p:clrMapOvr>
    <a:masterClrMapping/>
  </p:clrMapOvr>
  <p:transition>
    <p:plu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600" b="1" dirty="0" smtClean="0">
                <a:solidFill>
                  <a:srgbClr val="7030A0"/>
                </a:solidFill>
                <a:latin typeface="FlemishScript BT" pitchFamily="66" charset="0"/>
              </a:rPr>
              <a:t>International</a:t>
            </a:r>
            <a:r>
              <a:rPr lang="fr-FR" sz="6600" b="1" dirty="0" smtClean="0">
                <a:latin typeface="FlemishScript BT" pitchFamily="66" charset="0"/>
              </a:rPr>
              <a:t>    </a:t>
            </a:r>
            <a:r>
              <a:rPr lang="fr-FR" sz="6600" b="1" dirty="0" err="1" smtClean="0">
                <a:solidFill>
                  <a:srgbClr val="FFC000"/>
                </a:solidFill>
                <a:latin typeface="FlemishScript BT" pitchFamily="66" charset="0"/>
              </a:rPr>
              <a:t>Days</a:t>
            </a:r>
            <a:endParaRPr lang="fr-FR" sz="6600" b="1" dirty="0">
              <a:solidFill>
                <a:srgbClr val="FFC000"/>
              </a:solidFill>
              <a:latin typeface="FlemishScript BT" pitchFamily="66" charset="0"/>
            </a:endParaRPr>
          </a:p>
        </p:txBody>
      </p:sp>
      <p:pic>
        <p:nvPicPr>
          <p:cNvPr id="5" name="Espace réservé du contenu 4" descr="mo.png"/>
          <p:cNvPicPr>
            <a:picLocks noGrp="1" noChangeAspect="1"/>
          </p:cNvPicPr>
          <p:nvPr>
            <p:ph sz="quarter" idx="1"/>
          </p:nvPr>
        </p:nvPicPr>
        <p:blipFill>
          <a:blip r:embed="rId2" cstate="print"/>
          <a:stretch>
            <a:fillRect/>
          </a:stretch>
        </p:blipFill>
        <p:spPr>
          <a:xfrm>
            <a:off x="899592" y="1772816"/>
            <a:ext cx="3749675" cy="4392488"/>
          </a:xfrm>
        </p:spPr>
      </p:pic>
      <p:pic>
        <p:nvPicPr>
          <p:cNvPr id="6" name="Espace réservé du contenu 5" descr="lo.jpg"/>
          <p:cNvPicPr>
            <a:picLocks noGrp="1" noChangeAspect="1"/>
          </p:cNvPicPr>
          <p:nvPr>
            <p:ph sz="quarter" idx="2"/>
          </p:nvPr>
        </p:nvPicPr>
        <p:blipFill>
          <a:blip r:embed="rId3" cstate="print"/>
          <a:stretch>
            <a:fillRect/>
          </a:stretch>
        </p:blipFill>
        <p:spPr>
          <a:xfrm>
            <a:off x="4932040" y="1844824"/>
            <a:ext cx="3749675" cy="4326548"/>
          </a:xfrm>
        </p:spPr>
      </p:pic>
    </p:spTree>
  </p:cSld>
  <p:clrMapOvr>
    <a:masterClrMapping/>
  </p:clrMapOvr>
  <p:transition>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fontAlgn="t"/>
            <a:r>
              <a:rPr lang="en-US" sz="6600" dirty="0" smtClean="0">
                <a:solidFill>
                  <a:schemeClr val="bg2">
                    <a:lumMod val="50000"/>
                  </a:schemeClr>
                </a:solidFill>
                <a:latin typeface="Smudger LET" pitchFamily="2" charset="0"/>
              </a:rPr>
              <a:t>Sensitization </a:t>
            </a:r>
            <a:r>
              <a:rPr lang="en-US" sz="6600" dirty="0" smtClean="0">
                <a:solidFill>
                  <a:schemeClr val="accent1">
                    <a:lumMod val="40000"/>
                    <a:lumOff val="60000"/>
                  </a:schemeClr>
                </a:solidFill>
                <a:latin typeface="Smudger LET" pitchFamily="2" charset="0"/>
              </a:rPr>
              <a:t>Cards</a:t>
            </a:r>
            <a:endParaRPr lang="en-US" sz="6600" dirty="0">
              <a:solidFill>
                <a:schemeClr val="accent1">
                  <a:lumMod val="40000"/>
                  <a:lumOff val="60000"/>
                </a:schemeClr>
              </a:solidFill>
              <a:latin typeface="Smudger LET" pitchFamily="2" charset="0"/>
            </a:endParaRPr>
          </a:p>
        </p:txBody>
      </p:sp>
      <p:pic>
        <p:nvPicPr>
          <p:cNvPr id="5" name="Espace réservé du contenu 4" descr="ad.png"/>
          <p:cNvPicPr>
            <a:picLocks noGrp="1" noChangeAspect="1"/>
          </p:cNvPicPr>
          <p:nvPr>
            <p:ph sz="quarter" idx="1"/>
          </p:nvPr>
        </p:nvPicPr>
        <p:blipFill>
          <a:blip r:embed="rId2" cstate="print"/>
          <a:stretch>
            <a:fillRect/>
          </a:stretch>
        </p:blipFill>
        <p:spPr>
          <a:xfrm>
            <a:off x="914400" y="1844824"/>
            <a:ext cx="3749675" cy="4464496"/>
          </a:xfrm>
        </p:spPr>
      </p:pic>
      <p:pic>
        <p:nvPicPr>
          <p:cNvPr id="6" name="Espace réservé du contenu 5" descr="add.jpg"/>
          <p:cNvPicPr>
            <a:picLocks noGrp="1" noChangeAspect="1"/>
          </p:cNvPicPr>
          <p:nvPr>
            <p:ph sz="quarter" idx="2"/>
          </p:nvPr>
        </p:nvPicPr>
        <p:blipFill>
          <a:blip r:embed="rId3" cstate="print"/>
          <a:stretch>
            <a:fillRect/>
          </a:stretch>
        </p:blipFill>
        <p:spPr>
          <a:xfrm>
            <a:off x="4933950" y="1844824"/>
            <a:ext cx="3749675" cy="4464496"/>
          </a:xfrm>
        </p:spPr>
      </p:pic>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b="1" dirty="0" smtClean="0">
                <a:solidFill>
                  <a:srgbClr val="0070C0"/>
                </a:solidFill>
                <a:latin typeface="Pump Demi Bold LET" pitchFamily="2" charset="0"/>
              </a:rPr>
              <a:t>Free</a:t>
            </a:r>
            <a:r>
              <a:rPr lang="en-US" b="1" dirty="0" smtClean="0">
                <a:latin typeface="Pump Demi Bold LET" pitchFamily="2" charset="0"/>
              </a:rPr>
              <a:t> </a:t>
            </a:r>
            <a:r>
              <a:rPr lang="en-US" b="1" dirty="0" smtClean="0">
                <a:solidFill>
                  <a:srgbClr val="FF0000"/>
                </a:solidFill>
                <a:latin typeface="Pump Demi Bold LET" pitchFamily="2" charset="0"/>
              </a:rPr>
              <a:t>Online</a:t>
            </a:r>
            <a:r>
              <a:rPr lang="en-US" b="1" dirty="0" smtClean="0">
                <a:latin typeface="Pump Demi Bold LET" pitchFamily="2" charset="0"/>
              </a:rPr>
              <a:t> </a:t>
            </a:r>
            <a:r>
              <a:rPr lang="en-US" b="1" dirty="0" smtClean="0">
                <a:solidFill>
                  <a:srgbClr val="92D050"/>
                </a:solidFill>
                <a:latin typeface="Pump Demi Bold LET" pitchFamily="2" charset="0"/>
              </a:rPr>
              <a:t>Tunisian</a:t>
            </a:r>
            <a:r>
              <a:rPr lang="en-US" b="1" dirty="0" smtClean="0">
                <a:latin typeface="Pump Demi Bold LET" pitchFamily="2" charset="0"/>
              </a:rPr>
              <a:t> </a:t>
            </a:r>
            <a:r>
              <a:rPr lang="en-US" b="1" dirty="0" smtClean="0">
                <a:solidFill>
                  <a:srgbClr val="00B0F0"/>
                </a:solidFill>
                <a:latin typeface="Pump Demi Bold LET" pitchFamily="2" charset="0"/>
              </a:rPr>
              <a:t>Sign</a:t>
            </a:r>
            <a:r>
              <a:rPr lang="en-US" b="1" dirty="0" smtClean="0">
                <a:latin typeface="Pump Demi Bold LET" pitchFamily="2" charset="0"/>
              </a:rPr>
              <a:t> </a:t>
            </a:r>
            <a:r>
              <a:rPr lang="en-US" b="1" dirty="0" smtClean="0">
                <a:solidFill>
                  <a:srgbClr val="7030A0"/>
                </a:solidFill>
                <a:latin typeface="Pump Demi Bold LET" pitchFamily="2" charset="0"/>
              </a:rPr>
              <a:t>language</a:t>
            </a:r>
            <a:r>
              <a:rPr lang="en-US" b="1" dirty="0" smtClean="0">
                <a:latin typeface="Pump Demi Bold LET" pitchFamily="2" charset="0"/>
              </a:rPr>
              <a:t> </a:t>
            </a:r>
            <a:r>
              <a:rPr lang="en-US" b="1" dirty="0" smtClean="0">
                <a:solidFill>
                  <a:schemeClr val="accent1">
                    <a:lumMod val="60000"/>
                    <a:lumOff val="40000"/>
                  </a:schemeClr>
                </a:solidFill>
                <a:latin typeface="Pump Demi Bold LET" pitchFamily="2" charset="0"/>
              </a:rPr>
              <a:t>Dictionary</a:t>
            </a:r>
            <a:r>
              <a:rPr lang="en-US" b="1" dirty="0" smtClean="0">
                <a:latin typeface="Pump Demi Bold LET" pitchFamily="2" charset="0"/>
              </a:rPr>
              <a:t> </a:t>
            </a:r>
            <a:r>
              <a:rPr lang="en-US" b="1" dirty="0" smtClean="0">
                <a:solidFill>
                  <a:schemeClr val="accent3">
                    <a:lumMod val="60000"/>
                    <a:lumOff val="40000"/>
                  </a:schemeClr>
                </a:solidFill>
                <a:latin typeface="Pump Demi Bold LET" pitchFamily="2" charset="0"/>
              </a:rPr>
              <a:t>and</a:t>
            </a:r>
            <a:r>
              <a:rPr lang="en-US" b="1" dirty="0" smtClean="0">
                <a:latin typeface="Pump Demi Bold LET" pitchFamily="2" charset="0"/>
              </a:rPr>
              <a:t> Literature</a:t>
            </a:r>
            <a:endParaRPr lang="en-US" b="1" dirty="0">
              <a:latin typeface="Pump Demi Bold LET" pitchFamily="2" charset="0"/>
            </a:endParaRPr>
          </a:p>
        </p:txBody>
      </p:sp>
      <p:sp>
        <p:nvSpPr>
          <p:cNvPr id="3" name="Espace réservé du texte 2"/>
          <p:cNvSpPr>
            <a:spLocks noGrp="1"/>
          </p:cNvSpPr>
          <p:nvPr>
            <p:ph type="body" idx="2"/>
          </p:nvPr>
        </p:nvSpPr>
        <p:spPr/>
        <p:txBody>
          <a:bodyPr>
            <a:normAutofit lnSpcReduction="10000"/>
          </a:bodyPr>
          <a:lstStyle/>
          <a:p>
            <a:r>
              <a:rPr lang="en-US" b="1" dirty="0" smtClean="0">
                <a:solidFill>
                  <a:srgbClr val="002060"/>
                </a:solidFill>
              </a:rPr>
              <a:t>The dictionary and the literature are a continuous work in order to make a reference data to the deaf and to the sign language learner.</a:t>
            </a:r>
          </a:p>
          <a:p>
            <a:r>
              <a:rPr lang="en-US" b="1" dirty="0" smtClean="0">
                <a:solidFill>
                  <a:srgbClr val="002060"/>
                </a:solidFill>
              </a:rPr>
              <a:t>Signwriting dictionary is also helpful to those who will be meeting Tunisian deaf so that they can have a successful cross-cultural meeting.</a:t>
            </a:r>
            <a:endParaRPr lang="en-US" b="1" dirty="0">
              <a:solidFill>
                <a:srgbClr val="002060"/>
              </a:solidFill>
            </a:endParaRPr>
          </a:p>
        </p:txBody>
      </p:sp>
      <p:pic>
        <p:nvPicPr>
          <p:cNvPr id="5" name="Espace réservé du contenu 4" descr="dico.jpg"/>
          <p:cNvPicPr>
            <a:picLocks noGrp="1" noChangeAspect="1"/>
          </p:cNvPicPr>
          <p:nvPr>
            <p:ph sz="quarter" idx="1"/>
          </p:nvPr>
        </p:nvPicPr>
        <p:blipFill>
          <a:blip r:embed="rId2" cstate="print"/>
          <a:stretch>
            <a:fillRect/>
          </a:stretch>
        </p:blipFill>
        <p:spPr>
          <a:xfrm>
            <a:off x="3438525" y="1604962"/>
            <a:ext cx="4781550" cy="4486275"/>
          </a:xfr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426170"/>
          </a:xfrm>
        </p:spPr>
        <p:txBody>
          <a:bodyPr>
            <a:noAutofit/>
          </a:bodyPr>
          <a:lstStyle/>
          <a:p>
            <a:pPr algn="ctr"/>
            <a:r>
              <a:rPr lang="fr-FR" sz="7200" dirty="0" smtClean="0">
                <a:solidFill>
                  <a:srgbClr val="92D050"/>
                </a:solidFill>
                <a:latin typeface="Aharoni" pitchFamily="2" charset="-79"/>
                <a:cs typeface="Aharoni" pitchFamily="2" charset="-79"/>
              </a:rPr>
              <a:t>Fun</a:t>
            </a:r>
            <a:r>
              <a:rPr lang="fr-FR" sz="7200" dirty="0" smtClean="0">
                <a:latin typeface="Aharoni" pitchFamily="2" charset="-79"/>
                <a:cs typeface="Aharoni" pitchFamily="2" charset="-79"/>
              </a:rPr>
              <a:t> </a:t>
            </a:r>
            <a:r>
              <a:rPr lang="fr-FR" sz="7200" dirty="0" err="1" smtClean="0">
                <a:solidFill>
                  <a:srgbClr val="00B0F0"/>
                </a:solidFill>
                <a:latin typeface="Aharoni" pitchFamily="2" charset="-79"/>
                <a:cs typeface="Aharoni" pitchFamily="2" charset="-79"/>
              </a:rPr>
              <a:t>Cards</a:t>
            </a:r>
            <a:endParaRPr lang="fr-FR" sz="7200" dirty="0">
              <a:solidFill>
                <a:srgbClr val="00B0F0"/>
              </a:solidFill>
              <a:latin typeface="Aharoni" pitchFamily="2" charset="-79"/>
              <a:cs typeface="Aharoni" pitchFamily="2" charset="-79"/>
            </a:endParaRPr>
          </a:p>
        </p:txBody>
      </p:sp>
      <p:pic>
        <p:nvPicPr>
          <p:cNvPr id="5" name="Espace réservé du contenu 4" descr="ET.jpg"/>
          <p:cNvPicPr>
            <a:picLocks noGrp="1" noChangeAspect="1"/>
          </p:cNvPicPr>
          <p:nvPr>
            <p:ph sz="quarter" idx="1"/>
          </p:nvPr>
        </p:nvPicPr>
        <p:blipFill>
          <a:blip r:embed="rId2" cstate="print"/>
          <a:stretch>
            <a:fillRect/>
          </a:stretch>
        </p:blipFill>
        <p:spPr>
          <a:xfrm>
            <a:off x="1265237" y="1916832"/>
            <a:ext cx="3048000" cy="4104455"/>
          </a:xfrm>
        </p:spPr>
      </p:pic>
      <p:pic>
        <p:nvPicPr>
          <p:cNvPr id="6" name="Espace réservé du contenu 5" descr="zag.png"/>
          <p:cNvPicPr>
            <a:picLocks noGrp="1" noChangeAspect="1"/>
          </p:cNvPicPr>
          <p:nvPr>
            <p:ph sz="quarter" idx="2"/>
          </p:nvPr>
        </p:nvPicPr>
        <p:blipFill>
          <a:blip r:embed="rId3" cstate="print"/>
          <a:stretch>
            <a:fillRect/>
          </a:stretch>
        </p:blipFill>
        <p:spPr>
          <a:xfrm>
            <a:off x="4933950" y="1916832"/>
            <a:ext cx="3749675" cy="4104456"/>
          </a:xfrm>
        </p:spPr>
      </p:pic>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426170"/>
          </a:xfrm>
        </p:spPr>
        <p:txBody>
          <a:bodyPr>
            <a:normAutofit/>
          </a:bodyPr>
          <a:lstStyle/>
          <a:p>
            <a:pPr algn="ctr"/>
            <a:r>
              <a:rPr lang="fr-FR" sz="6600" dirty="0" smtClean="0">
                <a:solidFill>
                  <a:srgbClr val="92D050"/>
                </a:solidFill>
                <a:latin typeface="Aharoni" pitchFamily="2" charset="-79"/>
                <a:cs typeface="Aharoni" pitchFamily="2" charset="-79"/>
              </a:rPr>
              <a:t>Fun</a:t>
            </a:r>
            <a:r>
              <a:rPr lang="fr-FR" sz="6600" dirty="0" smtClean="0">
                <a:latin typeface="Aharoni" pitchFamily="2" charset="-79"/>
                <a:cs typeface="Aharoni" pitchFamily="2" charset="-79"/>
              </a:rPr>
              <a:t> </a:t>
            </a:r>
            <a:r>
              <a:rPr lang="fr-FR" sz="6600" dirty="0" err="1" smtClean="0">
                <a:solidFill>
                  <a:srgbClr val="00B0F0"/>
                </a:solidFill>
                <a:latin typeface="Aharoni" pitchFamily="2" charset="-79"/>
                <a:cs typeface="Aharoni" pitchFamily="2" charset="-79"/>
              </a:rPr>
              <a:t>Cards</a:t>
            </a:r>
            <a:endParaRPr lang="fr-FR" sz="6600" dirty="0"/>
          </a:p>
        </p:txBody>
      </p:sp>
      <p:pic>
        <p:nvPicPr>
          <p:cNvPr id="3" name="Image 2" descr="voiture.jpg"/>
          <p:cNvPicPr>
            <a:picLocks noChangeAspect="1"/>
          </p:cNvPicPr>
          <p:nvPr/>
        </p:nvPicPr>
        <p:blipFill>
          <a:blip r:embed="rId2" cstate="print"/>
          <a:stretch>
            <a:fillRect/>
          </a:stretch>
        </p:blipFill>
        <p:spPr>
          <a:xfrm>
            <a:off x="1259632" y="1988840"/>
            <a:ext cx="6858000" cy="4162425"/>
          </a:xfrm>
          <a:prstGeom prst="rect">
            <a:avLst/>
          </a:prstGeom>
        </p:spPr>
      </p:pic>
    </p:spTree>
  </p:cSld>
  <p:clrMapOvr>
    <a:masterClrMapping/>
  </p:clrMapOvr>
  <p:transition>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354162"/>
          </a:xfrm>
        </p:spPr>
        <p:txBody>
          <a:bodyPr>
            <a:normAutofit/>
          </a:bodyPr>
          <a:lstStyle/>
          <a:p>
            <a:pPr algn="ctr"/>
            <a:r>
              <a:rPr lang="fr-FR" sz="6600" dirty="0" smtClean="0">
                <a:solidFill>
                  <a:srgbClr val="92D050"/>
                </a:solidFill>
                <a:latin typeface="Aharoni" pitchFamily="2" charset="-79"/>
                <a:cs typeface="Aharoni" pitchFamily="2" charset="-79"/>
              </a:rPr>
              <a:t>Fun</a:t>
            </a:r>
            <a:r>
              <a:rPr lang="fr-FR" sz="6600" dirty="0" smtClean="0">
                <a:latin typeface="Aharoni" pitchFamily="2" charset="-79"/>
                <a:cs typeface="Aharoni" pitchFamily="2" charset="-79"/>
              </a:rPr>
              <a:t> </a:t>
            </a:r>
            <a:r>
              <a:rPr lang="en-US" sz="6600" dirty="0" smtClean="0">
                <a:solidFill>
                  <a:srgbClr val="FFC000"/>
                </a:solidFill>
                <a:latin typeface="Aharoni" pitchFamily="2" charset="-79"/>
                <a:cs typeface="Aharoni" pitchFamily="2" charset="-79"/>
              </a:rPr>
              <a:t>Cards</a:t>
            </a:r>
            <a:endParaRPr lang="en-US" sz="6600" dirty="0">
              <a:solidFill>
                <a:srgbClr val="FFC000"/>
              </a:solidFill>
            </a:endParaRPr>
          </a:p>
        </p:txBody>
      </p:sp>
      <p:pic>
        <p:nvPicPr>
          <p:cNvPr id="3" name="Image 2" descr="hom.jpg"/>
          <p:cNvPicPr>
            <a:picLocks noChangeAspect="1"/>
          </p:cNvPicPr>
          <p:nvPr/>
        </p:nvPicPr>
        <p:blipFill>
          <a:blip r:embed="rId2" cstate="print"/>
          <a:stretch>
            <a:fillRect/>
          </a:stretch>
        </p:blipFill>
        <p:spPr>
          <a:xfrm>
            <a:off x="683568" y="1556792"/>
            <a:ext cx="7848872" cy="5142359"/>
          </a:xfrm>
          <a:prstGeom prst="rect">
            <a:avLst/>
          </a:prstGeom>
        </p:spPr>
      </p:pic>
    </p:spTree>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dirty="0" smtClean="0">
                <a:solidFill>
                  <a:srgbClr val="92D050"/>
                </a:solidFill>
                <a:latin typeface="Aharoni" pitchFamily="2" charset="-79"/>
                <a:cs typeface="Aharoni" pitchFamily="2" charset="-79"/>
              </a:rPr>
              <a:t>Fun</a:t>
            </a:r>
            <a:r>
              <a:rPr lang="en-US" sz="6600" dirty="0" smtClean="0">
                <a:latin typeface="Aharoni" pitchFamily="2" charset="-79"/>
                <a:cs typeface="Aharoni" pitchFamily="2" charset="-79"/>
              </a:rPr>
              <a:t> </a:t>
            </a:r>
            <a:r>
              <a:rPr lang="en-US" sz="6600" dirty="0" smtClean="0">
                <a:solidFill>
                  <a:srgbClr val="00B0F0"/>
                </a:solidFill>
                <a:latin typeface="Aharoni" pitchFamily="2" charset="-79"/>
                <a:cs typeface="Aharoni" pitchFamily="2" charset="-79"/>
              </a:rPr>
              <a:t>Cards</a:t>
            </a:r>
            <a:endParaRPr lang="en-US" sz="6600" dirty="0"/>
          </a:p>
        </p:txBody>
      </p:sp>
      <p:pic>
        <p:nvPicPr>
          <p:cNvPr id="3" name="Image 2" descr="om.jpg"/>
          <p:cNvPicPr>
            <a:picLocks noChangeAspect="1"/>
          </p:cNvPicPr>
          <p:nvPr/>
        </p:nvPicPr>
        <p:blipFill>
          <a:blip r:embed="rId2" cstate="print"/>
          <a:stretch>
            <a:fillRect/>
          </a:stretch>
        </p:blipFill>
        <p:spPr>
          <a:xfrm>
            <a:off x="899592" y="1916832"/>
            <a:ext cx="7992888" cy="4320480"/>
          </a:xfrm>
          <a:prstGeom prst="rect">
            <a:avLst/>
          </a:prstGeom>
        </p:spPr>
      </p:pic>
    </p:spTree>
  </p:cSld>
  <p:clrMapOvr>
    <a:masterClrMapping/>
  </p:clrMapOvr>
  <p:transition>
    <p:wheel spokes="2"/>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210146"/>
          </a:xfrm>
        </p:spPr>
        <p:txBody>
          <a:bodyPr>
            <a:normAutofit/>
          </a:bodyPr>
          <a:lstStyle/>
          <a:p>
            <a:pPr algn="ctr"/>
            <a:r>
              <a:rPr lang="en-US" sz="6600" dirty="0" smtClean="0">
                <a:solidFill>
                  <a:srgbClr val="92D050"/>
                </a:solidFill>
                <a:latin typeface="Aharoni" pitchFamily="2" charset="-79"/>
                <a:cs typeface="Aharoni" pitchFamily="2" charset="-79"/>
              </a:rPr>
              <a:t>Fun</a:t>
            </a:r>
            <a:r>
              <a:rPr lang="en-US" sz="6600" dirty="0" smtClean="0">
                <a:latin typeface="Aharoni" pitchFamily="2" charset="-79"/>
                <a:cs typeface="Aharoni" pitchFamily="2" charset="-79"/>
              </a:rPr>
              <a:t> </a:t>
            </a:r>
            <a:r>
              <a:rPr lang="en-US" sz="6600" dirty="0" smtClean="0">
                <a:solidFill>
                  <a:srgbClr val="00B0F0"/>
                </a:solidFill>
                <a:latin typeface="Aharoni" pitchFamily="2" charset="-79"/>
                <a:cs typeface="Aharoni" pitchFamily="2" charset="-79"/>
              </a:rPr>
              <a:t>Cards</a:t>
            </a:r>
            <a:endParaRPr lang="fr-FR" sz="6600" dirty="0"/>
          </a:p>
        </p:txBody>
      </p:sp>
      <p:pic>
        <p:nvPicPr>
          <p:cNvPr id="3" name="Image 2" descr="de.png"/>
          <p:cNvPicPr>
            <a:picLocks noChangeAspect="1"/>
          </p:cNvPicPr>
          <p:nvPr/>
        </p:nvPicPr>
        <p:blipFill>
          <a:blip r:embed="rId2" cstate="print"/>
          <a:stretch>
            <a:fillRect/>
          </a:stretch>
        </p:blipFill>
        <p:spPr>
          <a:xfrm>
            <a:off x="251520" y="1556792"/>
            <a:ext cx="8640960" cy="4752527"/>
          </a:xfrm>
          <a:prstGeom prst="rect">
            <a:avLst/>
          </a:prstGeom>
        </p:spPr>
      </p:pic>
    </p:spTree>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dirty="0" smtClean="0">
                <a:solidFill>
                  <a:srgbClr val="FFC000"/>
                </a:solidFill>
                <a:latin typeface="Algerian" pitchFamily="82" charset="0"/>
                <a:cs typeface="Aharoni" pitchFamily="2" charset="-79"/>
              </a:rPr>
              <a:t>Quotation</a:t>
            </a:r>
            <a:endParaRPr lang="en-US" sz="6600" dirty="0">
              <a:solidFill>
                <a:srgbClr val="FFC000"/>
              </a:solidFill>
              <a:latin typeface="Algerian" pitchFamily="82" charset="0"/>
              <a:cs typeface="Aharoni" pitchFamily="2" charset="-79"/>
            </a:endParaRPr>
          </a:p>
        </p:txBody>
      </p:sp>
      <p:pic>
        <p:nvPicPr>
          <p:cNvPr id="3" name="Image 2" descr="quo.png"/>
          <p:cNvPicPr>
            <a:picLocks noChangeAspect="1"/>
          </p:cNvPicPr>
          <p:nvPr/>
        </p:nvPicPr>
        <p:blipFill>
          <a:blip r:embed="rId2" cstate="print"/>
          <a:stretch>
            <a:fillRect/>
          </a:stretch>
        </p:blipFill>
        <p:spPr>
          <a:xfrm>
            <a:off x="827584" y="1412776"/>
            <a:ext cx="7704856" cy="4761731"/>
          </a:xfrm>
          <a:prstGeom prst="rect">
            <a:avLst/>
          </a:prstGeom>
        </p:spPr>
      </p:pic>
    </p:spTree>
  </p:cSld>
  <p:clrMapOvr>
    <a:masterClrMapping/>
  </p:clrMapOvr>
  <p:transition>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812360" y="274641"/>
            <a:ext cx="1080120" cy="5851525"/>
          </a:xfrm>
        </p:spPr>
        <p:txBody>
          <a:bodyPr>
            <a:normAutofit fontScale="90000"/>
          </a:bodyPr>
          <a:lstStyle/>
          <a:p>
            <a:pPr algn="ctr"/>
            <a:r>
              <a:rPr lang="fr-FR" sz="6600" dirty="0" smtClean="0">
                <a:solidFill>
                  <a:srgbClr val="00B0F0"/>
                </a:solidFill>
              </a:rPr>
              <a:t>Game</a:t>
            </a:r>
            <a:endParaRPr lang="fr-FR" sz="6600" dirty="0">
              <a:solidFill>
                <a:srgbClr val="00B0F0"/>
              </a:solidFill>
            </a:endParaRPr>
          </a:p>
        </p:txBody>
      </p:sp>
      <p:pic>
        <p:nvPicPr>
          <p:cNvPr id="4" name="Image 3" descr="game1.jpg"/>
          <p:cNvPicPr>
            <a:picLocks noChangeAspect="1"/>
          </p:cNvPicPr>
          <p:nvPr/>
        </p:nvPicPr>
        <p:blipFill>
          <a:blip r:embed="rId2" cstate="print"/>
          <a:stretch>
            <a:fillRect/>
          </a:stretch>
        </p:blipFill>
        <p:spPr>
          <a:xfrm>
            <a:off x="395537" y="188640"/>
            <a:ext cx="7344815" cy="6408712"/>
          </a:xfrm>
          <a:prstGeom prst="rect">
            <a:avLst/>
          </a:prstGeom>
        </p:spPr>
      </p:pic>
    </p:spTree>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772400" cy="1556792"/>
          </a:xfrm>
        </p:spPr>
        <p:txBody>
          <a:bodyPr>
            <a:normAutofit fontScale="90000"/>
          </a:bodyPr>
          <a:lstStyle/>
          <a:p>
            <a:pPr algn="ctr"/>
            <a:r>
              <a:rPr lang="fr-FR" sz="6700" dirty="0" err="1" smtClean="0">
                <a:solidFill>
                  <a:srgbClr val="FF0000"/>
                </a:solidFill>
              </a:rPr>
              <a:t>Join</a:t>
            </a:r>
            <a:r>
              <a:rPr lang="fr-FR" sz="6700" dirty="0" smtClean="0"/>
              <a:t> </a:t>
            </a:r>
            <a:r>
              <a:rPr lang="fr-FR" sz="6700" dirty="0" smtClean="0">
                <a:solidFill>
                  <a:srgbClr val="FFC000"/>
                </a:solidFill>
              </a:rPr>
              <a:t>Us</a:t>
            </a:r>
            <a:r>
              <a:rPr lang="fr-FR" sz="6700" dirty="0" smtClean="0"/>
              <a:t> </a:t>
            </a:r>
            <a:r>
              <a:rPr lang="fr-FR" sz="6700" dirty="0" smtClean="0">
                <a:solidFill>
                  <a:srgbClr val="00B050"/>
                </a:solidFill>
              </a:rPr>
              <a:t>On</a:t>
            </a:r>
            <a:r>
              <a:rPr lang="fr-FR" sz="6700" dirty="0" smtClean="0"/>
              <a:t> </a:t>
            </a:r>
            <a:r>
              <a:rPr lang="fr-FR" sz="6700" b="1" dirty="0" err="1" smtClean="0">
                <a:solidFill>
                  <a:srgbClr val="0070C0"/>
                </a:solidFill>
              </a:rPr>
              <a:t>facebook</a:t>
            </a:r>
            <a:r>
              <a:rPr lang="fr-FR" dirty="0" smtClean="0"/>
              <a:t/>
            </a:r>
            <a:br>
              <a:rPr lang="fr-FR" dirty="0" smtClean="0"/>
            </a:br>
            <a:r>
              <a:rPr lang="fr-FR" sz="2700" dirty="0" smtClean="0"/>
              <a:t>https://www.facebook.com/forumtunisiendesingwriting</a:t>
            </a:r>
            <a:endParaRPr lang="fr-FR" sz="2700" dirty="0"/>
          </a:p>
        </p:txBody>
      </p:sp>
      <p:pic>
        <p:nvPicPr>
          <p:cNvPr id="4" name="Image 3" descr="fad.jpg"/>
          <p:cNvPicPr>
            <a:picLocks noChangeAspect="1"/>
          </p:cNvPicPr>
          <p:nvPr/>
        </p:nvPicPr>
        <p:blipFill>
          <a:blip r:embed="rId2" cstate="print"/>
          <a:stretch>
            <a:fillRect/>
          </a:stretch>
        </p:blipFill>
        <p:spPr>
          <a:xfrm>
            <a:off x="251520" y="1556792"/>
            <a:ext cx="8712968" cy="5134744"/>
          </a:xfrm>
          <a:prstGeom prst="rect">
            <a:avLst/>
          </a:prstGeom>
        </p:spPr>
      </p:pic>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858218"/>
          </a:xfrm>
        </p:spPr>
        <p:txBody>
          <a:bodyPr>
            <a:normAutofit/>
          </a:bodyPr>
          <a:lstStyle/>
          <a:p>
            <a:pPr algn="ctr"/>
            <a:r>
              <a:rPr lang="fr-FR" sz="9600" dirty="0" smtClean="0">
                <a:solidFill>
                  <a:srgbClr val="7030A0"/>
                </a:solidFill>
                <a:latin typeface="Brush Script MT" pitchFamily="66" charset="0"/>
              </a:rPr>
              <a:t>Bye-bye</a:t>
            </a:r>
            <a:endParaRPr lang="fr-FR" sz="9600" dirty="0">
              <a:solidFill>
                <a:srgbClr val="7030A0"/>
              </a:solidFill>
              <a:latin typeface="Brush Script MT" pitchFamily="66" charset="0"/>
            </a:endParaRPr>
          </a:p>
        </p:txBody>
      </p:sp>
      <p:pic>
        <p:nvPicPr>
          <p:cNvPr id="5" name="Espace réservé du contenu 4" descr="bye.png"/>
          <p:cNvPicPr>
            <a:picLocks noGrp="1" noChangeAspect="1"/>
          </p:cNvPicPr>
          <p:nvPr>
            <p:ph sz="quarter" idx="1"/>
          </p:nvPr>
        </p:nvPicPr>
        <p:blipFill>
          <a:blip r:embed="rId2" cstate="print"/>
          <a:stretch>
            <a:fillRect/>
          </a:stretch>
        </p:blipFill>
        <p:spPr>
          <a:xfrm>
            <a:off x="971600" y="2204864"/>
            <a:ext cx="3571875" cy="4001418"/>
          </a:xfrm>
        </p:spPr>
      </p:pic>
      <p:pic>
        <p:nvPicPr>
          <p:cNvPr id="6" name="Espace réservé du contenu 5" descr="bi.JPG"/>
          <p:cNvPicPr>
            <a:picLocks noGrp="1" noChangeAspect="1"/>
          </p:cNvPicPr>
          <p:nvPr>
            <p:ph sz="quarter" idx="2"/>
          </p:nvPr>
        </p:nvPicPr>
        <p:blipFill>
          <a:blip r:embed="rId3" cstate="print"/>
          <a:stretch>
            <a:fillRect/>
          </a:stretch>
        </p:blipFill>
        <p:spPr>
          <a:xfrm>
            <a:off x="5004048" y="2204864"/>
            <a:ext cx="3679577" cy="3960439"/>
          </a:xfrm>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800" b="1" dirty="0" smtClean="0">
                <a:solidFill>
                  <a:srgbClr val="FF0000"/>
                </a:solidFill>
                <a:latin typeface="Forte" pitchFamily="66" charset="0"/>
              </a:rPr>
              <a:t>SignWriting</a:t>
            </a:r>
            <a:r>
              <a:rPr lang="en-US" sz="4800" b="1" dirty="0" smtClean="0">
                <a:latin typeface="Forte" pitchFamily="66" charset="0"/>
              </a:rPr>
              <a:t> </a:t>
            </a:r>
            <a:r>
              <a:rPr lang="en-US" sz="4800" b="1" dirty="0" smtClean="0">
                <a:solidFill>
                  <a:srgbClr val="00B050"/>
                </a:solidFill>
                <a:latin typeface="Forte" pitchFamily="66" charset="0"/>
              </a:rPr>
              <a:t>Teaching</a:t>
            </a:r>
            <a:r>
              <a:rPr lang="en-US" sz="4800" b="1" dirty="0" smtClean="0">
                <a:latin typeface="Forte" pitchFamily="66" charset="0"/>
              </a:rPr>
              <a:t> </a:t>
            </a:r>
            <a:r>
              <a:rPr lang="en-US" sz="4800" b="1" dirty="0" smtClean="0">
                <a:solidFill>
                  <a:srgbClr val="0070C0"/>
                </a:solidFill>
                <a:latin typeface="Forte" pitchFamily="66" charset="0"/>
              </a:rPr>
              <a:t>Manual</a:t>
            </a:r>
            <a:br>
              <a:rPr lang="en-US" sz="4800" b="1" dirty="0" smtClean="0">
                <a:solidFill>
                  <a:srgbClr val="0070C0"/>
                </a:solidFill>
                <a:latin typeface="Forte" pitchFamily="66" charset="0"/>
              </a:rPr>
            </a:br>
            <a:r>
              <a:rPr lang="en-US" sz="1600" dirty="0" smtClean="0">
                <a:solidFill>
                  <a:schemeClr val="tx2">
                    <a:lumMod val="75000"/>
                  </a:schemeClr>
                </a:solidFill>
                <a:latin typeface="Forte" pitchFamily="66" charset="0"/>
              </a:rPr>
              <a:t>http://www.signwriting.org/archive/docs9/sw0823_AR_Cross_Linguistic_Guide_To_SignWriting_Arabic_Translation.pdf</a:t>
            </a:r>
            <a:endParaRPr lang="en-US" sz="1600" dirty="0">
              <a:solidFill>
                <a:schemeClr val="tx2">
                  <a:lumMod val="75000"/>
                </a:schemeClr>
              </a:solidFill>
              <a:latin typeface="Forte" pitchFamily="66" charset="0"/>
            </a:endParaRPr>
          </a:p>
        </p:txBody>
      </p:sp>
      <p:sp>
        <p:nvSpPr>
          <p:cNvPr id="3" name="Espace réservé du texte 2"/>
          <p:cNvSpPr>
            <a:spLocks noGrp="1"/>
          </p:cNvSpPr>
          <p:nvPr>
            <p:ph type="body" idx="2"/>
          </p:nvPr>
        </p:nvSpPr>
        <p:spPr>
          <a:xfrm>
            <a:off x="914400" y="1600200"/>
            <a:ext cx="2721496" cy="4495800"/>
          </a:xfrm>
        </p:spPr>
        <p:txBody>
          <a:bodyPr>
            <a:normAutofit/>
          </a:bodyPr>
          <a:lstStyle/>
          <a:p>
            <a:pPr algn="ctr"/>
            <a:r>
              <a:rPr lang="en-US" sz="2000" b="1" dirty="0" smtClean="0">
                <a:solidFill>
                  <a:srgbClr val="002060"/>
                </a:solidFill>
              </a:rPr>
              <a:t>This is the translation of dear Parkhurst’s Signwriting manual which has been translated into Arabic with some changes of the up-dated new hand shapes and  the adding  of  Tunisian signs so that the Tunisian sign language learner might understand better.</a:t>
            </a:r>
          </a:p>
          <a:p>
            <a:pPr algn="ctr"/>
            <a:r>
              <a:rPr lang="en-US" sz="2000" b="1" dirty="0" smtClean="0">
                <a:solidFill>
                  <a:srgbClr val="002060"/>
                </a:solidFill>
              </a:rPr>
              <a:t>It can be downloaded for free.</a:t>
            </a:r>
            <a:endParaRPr lang="en-US" sz="2000" b="1" dirty="0">
              <a:solidFill>
                <a:srgbClr val="002060"/>
              </a:solidFill>
            </a:endParaRPr>
          </a:p>
        </p:txBody>
      </p:sp>
      <p:pic>
        <p:nvPicPr>
          <p:cNvPr id="5" name="Espace réservé du contenu 4" descr="dicopark.jpg"/>
          <p:cNvPicPr>
            <a:picLocks noGrp="1" noChangeAspect="1"/>
          </p:cNvPicPr>
          <p:nvPr>
            <p:ph sz="quarter" idx="1"/>
          </p:nvPr>
        </p:nvPicPr>
        <p:blipFill>
          <a:blip r:embed="rId2" cstate="print"/>
          <a:stretch>
            <a:fillRect/>
          </a:stretch>
        </p:blipFill>
        <p:spPr>
          <a:xfrm>
            <a:off x="4215629" y="1600200"/>
            <a:ext cx="3227342" cy="4495800"/>
          </a:xfr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400" b="1" dirty="0" smtClean="0">
                <a:solidFill>
                  <a:srgbClr val="0070C0"/>
                </a:solidFill>
                <a:latin typeface="Forte" pitchFamily="66" charset="0"/>
              </a:rPr>
              <a:t>Tunisian</a:t>
            </a:r>
            <a:r>
              <a:rPr lang="en-US" sz="4400" b="1" dirty="0" smtClean="0">
                <a:latin typeface="Forte" pitchFamily="66" charset="0"/>
              </a:rPr>
              <a:t> </a:t>
            </a:r>
            <a:r>
              <a:rPr lang="en-US" sz="4400" b="1" dirty="0" smtClean="0">
                <a:solidFill>
                  <a:srgbClr val="FF0000"/>
                </a:solidFill>
                <a:latin typeface="Forte" pitchFamily="66" charset="0"/>
              </a:rPr>
              <a:t>Signwriting</a:t>
            </a:r>
            <a:r>
              <a:rPr lang="en-US" sz="4400" b="1" dirty="0" smtClean="0">
                <a:latin typeface="Forte" pitchFamily="66" charset="0"/>
              </a:rPr>
              <a:t> </a:t>
            </a:r>
            <a:r>
              <a:rPr lang="en-US" sz="4400" b="1" dirty="0" smtClean="0">
                <a:solidFill>
                  <a:srgbClr val="00B050"/>
                </a:solidFill>
                <a:latin typeface="Forte" pitchFamily="66" charset="0"/>
              </a:rPr>
              <a:t>Workbook</a:t>
            </a:r>
            <a:r>
              <a:rPr lang="fr-FR" sz="4400" b="1" dirty="0" smtClean="0">
                <a:solidFill>
                  <a:srgbClr val="00B050"/>
                </a:solidFill>
                <a:latin typeface="Forte" pitchFamily="66" charset="0"/>
              </a:rPr>
              <a:t/>
            </a:r>
            <a:br>
              <a:rPr lang="fr-FR" sz="4400" b="1" dirty="0" smtClean="0">
                <a:solidFill>
                  <a:srgbClr val="00B050"/>
                </a:solidFill>
                <a:latin typeface="Forte" pitchFamily="66" charset="0"/>
              </a:rPr>
            </a:br>
            <a:r>
              <a:rPr lang="fr-FR" sz="1600" i="1" dirty="0" smtClean="0">
                <a:solidFill>
                  <a:schemeClr val="tx2">
                    <a:lumMod val="50000"/>
                  </a:schemeClr>
                </a:solidFill>
                <a:latin typeface="Arial" pitchFamily="34" charset="0"/>
                <a:cs typeface="Arial" pitchFamily="34" charset="0"/>
              </a:rPr>
              <a:t>https://www.dropbox.com/s/xckhd6lm6sat7rw/SW%20workbook%20numbered.pdf</a:t>
            </a:r>
            <a:endParaRPr lang="fr-FR" sz="1600" i="1" dirty="0">
              <a:solidFill>
                <a:schemeClr val="tx2">
                  <a:lumMod val="50000"/>
                </a:schemeClr>
              </a:solidFill>
              <a:latin typeface="Arial" pitchFamily="34" charset="0"/>
              <a:cs typeface="Arial" pitchFamily="34" charset="0"/>
            </a:endParaRPr>
          </a:p>
        </p:txBody>
      </p:sp>
      <p:sp>
        <p:nvSpPr>
          <p:cNvPr id="3" name="Espace réservé du texte 2"/>
          <p:cNvSpPr>
            <a:spLocks noGrp="1"/>
          </p:cNvSpPr>
          <p:nvPr>
            <p:ph type="body" idx="2"/>
          </p:nvPr>
        </p:nvSpPr>
        <p:spPr>
          <a:xfrm>
            <a:off x="914400" y="1600200"/>
            <a:ext cx="2505472" cy="4495800"/>
          </a:xfrm>
        </p:spPr>
        <p:txBody>
          <a:bodyPr/>
          <a:lstStyle/>
          <a:p>
            <a:pPr algn="ctr"/>
            <a:r>
              <a:rPr lang="en-US" b="1" dirty="0" smtClean="0"/>
              <a:t>This is the first  Tunisian Signwriting workbook which can be downloaded for free. It is written in both French and Arabic languages so that much people can benefit.</a:t>
            </a:r>
          </a:p>
          <a:p>
            <a:pPr algn="ctr"/>
            <a:r>
              <a:rPr lang="en-US" b="1" dirty="0" smtClean="0"/>
              <a:t>It contains further explanations, texts reading and comprehension,  different kinds of </a:t>
            </a:r>
            <a:r>
              <a:rPr lang="en-US" b="1" dirty="0" err="1" smtClean="0"/>
              <a:t>exercices</a:t>
            </a:r>
            <a:r>
              <a:rPr lang="en-US" b="1" dirty="0" smtClean="0"/>
              <a:t>, cartoon pages, etc…</a:t>
            </a:r>
            <a:endParaRPr lang="en-US" b="1" dirty="0"/>
          </a:p>
        </p:txBody>
      </p:sp>
      <p:pic>
        <p:nvPicPr>
          <p:cNvPr id="5" name="Espace réservé du contenu 4" descr="work.jpg"/>
          <p:cNvPicPr>
            <a:picLocks noGrp="1" noChangeAspect="1"/>
          </p:cNvPicPr>
          <p:nvPr>
            <p:ph sz="quarter" idx="1"/>
          </p:nvPr>
        </p:nvPicPr>
        <p:blipFill>
          <a:blip r:embed="rId2" cstate="print"/>
          <a:stretch>
            <a:fillRect/>
          </a:stretch>
        </p:blipFill>
        <p:spPr>
          <a:xfrm>
            <a:off x="4089377" y="1600200"/>
            <a:ext cx="3479845" cy="4495800"/>
          </a:xfrm>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solidFill>
                  <a:srgbClr val="FF0000"/>
                </a:solidFill>
                <a:latin typeface="Kristen ITC" pitchFamily="66" charset="0"/>
              </a:rPr>
              <a:t>Signwriting</a:t>
            </a:r>
            <a:r>
              <a:rPr lang="en-US" b="1" dirty="0" smtClean="0">
                <a:latin typeface="Kristen ITC" pitchFamily="66" charset="0"/>
              </a:rPr>
              <a:t> </a:t>
            </a:r>
            <a:r>
              <a:rPr lang="en-US" b="1" dirty="0" smtClean="0">
                <a:solidFill>
                  <a:srgbClr val="00B050"/>
                </a:solidFill>
                <a:latin typeface="Kristen ITC" pitchFamily="66" charset="0"/>
              </a:rPr>
              <a:t>120</a:t>
            </a:r>
            <a:r>
              <a:rPr lang="en-US" b="1" dirty="0" smtClean="0">
                <a:latin typeface="Kristen ITC" pitchFamily="66" charset="0"/>
              </a:rPr>
              <a:t> </a:t>
            </a:r>
            <a:r>
              <a:rPr lang="en-US" b="1" dirty="0" smtClean="0">
                <a:solidFill>
                  <a:srgbClr val="0070C0"/>
                </a:solidFill>
                <a:latin typeface="Kristen ITC" pitchFamily="66" charset="0"/>
              </a:rPr>
              <a:t>Hand</a:t>
            </a:r>
            <a:r>
              <a:rPr lang="en-US" b="1" dirty="0" smtClean="0">
                <a:latin typeface="Kristen ITC" pitchFamily="66" charset="0"/>
              </a:rPr>
              <a:t> </a:t>
            </a:r>
            <a:r>
              <a:rPr lang="en-US" b="1" dirty="0" smtClean="0">
                <a:solidFill>
                  <a:srgbClr val="FFC000"/>
                </a:solidFill>
                <a:latin typeface="Kristen ITC" pitchFamily="66" charset="0"/>
              </a:rPr>
              <a:t>Shapes</a:t>
            </a:r>
            <a:br>
              <a:rPr lang="en-US" b="1" dirty="0" smtClean="0">
                <a:solidFill>
                  <a:srgbClr val="FFC000"/>
                </a:solidFill>
                <a:latin typeface="Kristen ITC" pitchFamily="66" charset="0"/>
              </a:rPr>
            </a:br>
            <a:r>
              <a:rPr lang="en-US" sz="1300" b="1" dirty="0" smtClean="0">
                <a:solidFill>
                  <a:srgbClr val="7030A0"/>
                </a:solidFill>
                <a:latin typeface="Kristen ITC" pitchFamily="66" charset="0"/>
              </a:rPr>
              <a:t>http://www.signwriting.org/archive/docs10/sw0932_TN_SignWriting_Hand_Symbols_Tunisian_Sign_Language.pdf</a:t>
            </a:r>
            <a:endParaRPr lang="en-US" sz="1300" b="1" dirty="0">
              <a:solidFill>
                <a:srgbClr val="7030A0"/>
              </a:solidFill>
              <a:latin typeface="Kristen ITC" pitchFamily="66" charset="0"/>
            </a:endParaRPr>
          </a:p>
        </p:txBody>
      </p:sp>
      <p:sp>
        <p:nvSpPr>
          <p:cNvPr id="3" name="Espace réservé du texte 2"/>
          <p:cNvSpPr>
            <a:spLocks noGrp="1"/>
          </p:cNvSpPr>
          <p:nvPr>
            <p:ph type="body" idx="2"/>
          </p:nvPr>
        </p:nvSpPr>
        <p:spPr>
          <a:xfrm>
            <a:off x="914400" y="1600200"/>
            <a:ext cx="2649488" cy="4495800"/>
          </a:xfrm>
        </p:spPr>
        <p:txBody>
          <a:bodyPr>
            <a:normAutofit lnSpcReduction="10000"/>
          </a:bodyPr>
          <a:lstStyle/>
          <a:p>
            <a:pPr algn="ctr"/>
            <a:r>
              <a:rPr lang="en-US" b="1" dirty="0" smtClean="0">
                <a:solidFill>
                  <a:srgbClr val="002060"/>
                </a:solidFill>
              </a:rPr>
              <a:t>This is a selective book in which one can find the 120 most used hand shapes in Tunisian and French sign languages. These hand shapes are selected from Valerie Sutton and Adam Frost’s hand shapes book where Adam used his own hands when making the book. </a:t>
            </a:r>
          </a:p>
          <a:p>
            <a:pPr algn="ctr"/>
            <a:r>
              <a:rPr lang="en-US" b="1" dirty="0" smtClean="0">
                <a:solidFill>
                  <a:srgbClr val="002060"/>
                </a:solidFill>
              </a:rPr>
              <a:t>The 120 hand shapes book is translated into Arabic and French.</a:t>
            </a:r>
          </a:p>
          <a:p>
            <a:pPr algn="ctr"/>
            <a:r>
              <a:rPr lang="en-US" b="1" dirty="0" smtClean="0">
                <a:solidFill>
                  <a:srgbClr val="002060"/>
                </a:solidFill>
              </a:rPr>
              <a:t>It can be downloaded for free.</a:t>
            </a:r>
            <a:endParaRPr lang="en-US" b="1" dirty="0">
              <a:solidFill>
                <a:srgbClr val="002060"/>
              </a:solidFill>
            </a:endParaRPr>
          </a:p>
        </p:txBody>
      </p:sp>
      <p:pic>
        <p:nvPicPr>
          <p:cNvPr id="5" name="Espace réservé du contenu 4" descr="120.jpg"/>
          <p:cNvPicPr>
            <a:picLocks noGrp="1" noChangeAspect="1"/>
          </p:cNvPicPr>
          <p:nvPr>
            <p:ph sz="quarter" idx="1"/>
          </p:nvPr>
        </p:nvPicPr>
        <p:blipFill>
          <a:blip r:embed="rId2" cstate="print"/>
          <a:stretch>
            <a:fillRect/>
          </a:stretch>
        </p:blipFill>
        <p:spPr>
          <a:xfrm>
            <a:off x="4217371" y="1600200"/>
            <a:ext cx="3223857" cy="4495800"/>
          </a:xfrm>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5400" b="1" dirty="0" smtClean="0">
                <a:solidFill>
                  <a:srgbClr val="FF0000"/>
                </a:solidFill>
                <a:latin typeface="Viner Hand ITC" pitchFamily="66" charset="0"/>
              </a:rPr>
              <a:t>Gospel</a:t>
            </a:r>
            <a:r>
              <a:rPr lang="en-US" sz="5400" b="1" dirty="0" smtClean="0">
                <a:latin typeface="Viner Hand ITC" pitchFamily="66" charset="0"/>
              </a:rPr>
              <a:t> </a:t>
            </a:r>
            <a:r>
              <a:rPr lang="en-US" sz="5400" b="1" dirty="0" smtClean="0">
                <a:solidFill>
                  <a:srgbClr val="00B050"/>
                </a:solidFill>
                <a:latin typeface="Viner Hand ITC" pitchFamily="66" charset="0"/>
              </a:rPr>
              <a:t>Of</a:t>
            </a:r>
            <a:r>
              <a:rPr lang="en-US" sz="5400" b="1" dirty="0" smtClean="0">
                <a:latin typeface="Viner Hand ITC" pitchFamily="66" charset="0"/>
              </a:rPr>
              <a:t> </a:t>
            </a:r>
            <a:r>
              <a:rPr lang="en-US" sz="5400" b="1" dirty="0" smtClean="0">
                <a:solidFill>
                  <a:srgbClr val="0070C0"/>
                </a:solidFill>
                <a:latin typeface="Viner Hand ITC" pitchFamily="66" charset="0"/>
              </a:rPr>
              <a:t>Luke</a:t>
            </a:r>
            <a:r>
              <a:rPr lang="en-US" sz="5400" b="1" dirty="0" smtClean="0">
                <a:solidFill>
                  <a:srgbClr val="FFC000"/>
                </a:solidFill>
                <a:latin typeface="Viner Hand ITC" pitchFamily="66" charset="0"/>
              </a:rPr>
              <a:t>’s</a:t>
            </a:r>
            <a:r>
              <a:rPr lang="en-US" sz="5400" b="1" dirty="0" smtClean="0">
                <a:latin typeface="Viner Hand ITC" pitchFamily="66" charset="0"/>
              </a:rPr>
              <a:t> </a:t>
            </a:r>
            <a:r>
              <a:rPr lang="en-US" sz="5400" b="1" dirty="0" smtClean="0">
                <a:solidFill>
                  <a:schemeClr val="accent2">
                    <a:lumMod val="60000"/>
                    <a:lumOff val="40000"/>
                  </a:schemeClr>
                </a:solidFill>
                <a:latin typeface="Viner Hand ITC" pitchFamily="66" charset="0"/>
              </a:rPr>
              <a:t>Project</a:t>
            </a:r>
            <a:endParaRPr lang="en-US" sz="5400" b="1" dirty="0">
              <a:solidFill>
                <a:schemeClr val="accent2">
                  <a:lumMod val="60000"/>
                  <a:lumOff val="40000"/>
                </a:schemeClr>
              </a:solidFill>
              <a:latin typeface="Viner Hand ITC" pitchFamily="66" charset="0"/>
            </a:endParaRPr>
          </a:p>
        </p:txBody>
      </p:sp>
      <p:sp>
        <p:nvSpPr>
          <p:cNvPr id="3" name="Espace réservé du texte 2"/>
          <p:cNvSpPr>
            <a:spLocks noGrp="1"/>
          </p:cNvSpPr>
          <p:nvPr>
            <p:ph type="body" idx="2"/>
          </p:nvPr>
        </p:nvSpPr>
        <p:spPr>
          <a:xfrm>
            <a:off x="914400" y="1600200"/>
            <a:ext cx="2433464" cy="4495800"/>
          </a:xfrm>
        </p:spPr>
        <p:txBody>
          <a:bodyPr>
            <a:normAutofit fontScale="92500"/>
          </a:bodyPr>
          <a:lstStyle/>
          <a:p>
            <a:pPr algn="ctr"/>
            <a:r>
              <a:rPr lang="en-US" b="1" dirty="0" smtClean="0">
                <a:solidFill>
                  <a:srgbClr val="002060"/>
                </a:solidFill>
              </a:rPr>
              <a:t>This is a sample page of Luke’s Gospel translated into sign language.</a:t>
            </a:r>
          </a:p>
          <a:p>
            <a:pPr algn="ctr"/>
            <a:r>
              <a:rPr lang="en-US" b="1" dirty="0" smtClean="0">
                <a:solidFill>
                  <a:srgbClr val="002060"/>
                </a:solidFill>
              </a:rPr>
              <a:t>It is a long path to go through in order to bring the Gospel to deaf people in their own language.</a:t>
            </a:r>
          </a:p>
          <a:p>
            <a:pPr algn="ctr"/>
            <a:r>
              <a:rPr lang="en-US" b="1" dirty="0" smtClean="0">
                <a:solidFill>
                  <a:srgbClr val="002060"/>
                </a:solidFill>
              </a:rPr>
              <a:t>The Gospel of Luke has not been finished yet, and you can find it on Tunisian Signwriting Literature page.</a:t>
            </a:r>
          </a:p>
          <a:p>
            <a:pPr algn="ctr"/>
            <a:r>
              <a:rPr lang="en-US" b="1" dirty="0" smtClean="0">
                <a:solidFill>
                  <a:srgbClr val="002060"/>
                </a:solidFill>
              </a:rPr>
              <a:t>This page is for Chapter4 and verse 14 (Lk4:14).</a:t>
            </a:r>
            <a:endParaRPr lang="en-US" b="1" dirty="0">
              <a:solidFill>
                <a:srgbClr val="002060"/>
              </a:solidFill>
            </a:endParaRPr>
          </a:p>
        </p:txBody>
      </p:sp>
      <p:pic>
        <p:nvPicPr>
          <p:cNvPr id="5" name="Espace réservé du contenu 4" descr="puddle.jpg"/>
          <p:cNvPicPr>
            <a:picLocks noGrp="1" noChangeAspect="1"/>
          </p:cNvPicPr>
          <p:nvPr>
            <p:ph sz="quarter" idx="1"/>
          </p:nvPr>
        </p:nvPicPr>
        <p:blipFill>
          <a:blip r:embed="rId2" cstate="print"/>
          <a:stretch>
            <a:fillRect/>
          </a:stretch>
        </p:blipFill>
        <p:spPr>
          <a:xfrm>
            <a:off x="4345686" y="1600200"/>
            <a:ext cx="2967228" cy="4495800"/>
          </a:xfrm>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dirty="0" smtClean="0">
                <a:solidFill>
                  <a:srgbClr val="00B050"/>
                </a:solidFill>
                <a:latin typeface="Brush Script MT" pitchFamily="66" charset="0"/>
              </a:rPr>
              <a:t>Celebrities</a:t>
            </a:r>
            <a:r>
              <a:rPr lang="en-US" sz="6600" dirty="0" smtClean="0">
                <a:latin typeface="Brush Script MT" pitchFamily="66" charset="0"/>
              </a:rPr>
              <a:t>' </a:t>
            </a:r>
            <a:r>
              <a:rPr lang="en-US" sz="6600" dirty="0" smtClean="0">
                <a:solidFill>
                  <a:srgbClr val="FFC000"/>
                </a:solidFill>
                <a:latin typeface="Brush Script MT" pitchFamily="66" charset="0"/>
              </a:rPr>
              <a:t>Biographies</a:t>
            </a:r>
            <a:endParaRPr lang="en-US" sz="6600" dirty="0">
              <a:solidFill>
                <a:srgbClr val="FFC000"/>
              </a:solidFill>
              <a:latin typeface="Brush Script MT" pitchFamily="66" charset="0"/>
            </a:endParaRPr>
          </a:p>
        </p:txBody>
      </p:sp>
      <p:sp>
        <p:nvSpPr>
          <p:cNvPr id="3" name="Espace réservé du texte 2"/>
          <p:cNvSpPr>
            <a:spLocks noGrp="1"/>
          </p:cNvSpPr>
          <p:nvPr>
            <p:ph type="body" idx="1"/>
          </p:nvPr>
        </p:nvSpPr>
        <p:spPr/>
        <p:txBody>
          <a:bodyPr/>
          <a:lstStyle/>
          <a:p>
            <a:r>
              <a:rPr lang="fr-FR" sz="3200" dirty="0" smtClean="0">
                <a:solidFill>
                  <a:srgbClr val="002060"/>
                </a:solidFill>
              </a:rPr>
              <a:t>Martin Luther King</a:t>
            </a:r>
            <a:endParaRPr lang="fr-FR" sz="3200" dirty="0">
              <a:solidFill>
                <a:srgbClr val="002060"/>
              </a:solidFill>
            </a:endParaRPr>
          </a:p>
        </p:txBody>
      </p:sp>
      <p:sp>
        <p:nvSpPr>
          <p:cNvPr id="4" name="Espace réservé du texte 3"/>
          <p:cNvSpPr>
            <a:spLocks noGrp="1"/>
          </p:cNvSpPr>
          <p:nvPr>
            <p:ph type="body" sz="half" idx="3"/>
          </p:nvPr>
        </p:nvSpPr>
        <p:spPr/>
        <p:txBody>
          <a:bodyPr/>
          <a:lstStyle/>
          <a:p>
            <a:r>
              <a:rPr lang="fr-FR" sz="2800" dirty="0" err="1" smtClean="0">
                <a:solidFill>
                  <a:srgbClr val="002060"/>
                </a:solidFill>
              </a:rPr>
              <a:t>Aboul</a:t>
            </a:r>
            <a:r>
              <a:rPr lang="fr-FR" sz="2800" dirty="0" smtClean="0">
                <a:solidFill>
                  <a:srgbClr val="002060"/>
                </a:solidFill>
              </a:rPr>
              <a:t> </a:t>
            </a:r>
            <a:r>
              <a:rPr lang="fr-FR" sz="2800" dirty="0" err="1" smtClean="0">
                <a:solidFill>
                  <a:srgbClr val="002060"/>
                </a:solidFill>
              </a:rPr>
              <a:t>Kacem</a:t>
            </a:r>
            <a:r>
              <a:rPr lang="fr-FR" sz="2800" dirty="0" smtClean="0">
                <a:solidFill>
                  <a:srgbClr val="002060"/>
                </a:solidFill>
              </a:rPr>
              <a:t> Chebbi</a:t>
            </a:r>
            <a:endParaRPr lang="fr-FR" sz="2800" dirty="0">
              <a:solidFill>
                <a:srgbClr val="002060"/>
              </a:solidFill>
            </a:endParaRPr>
          </a:p>
        </p:txBody>
      </p:sp>
      <p:pic>
        <p:nvPicPr>
          <p:cNvPr id="7" name="Espace réservé du contenu 6" descr="martin.jpg"/>
          <p:cNvPicPr>
            <a:picLocks noGrp="1" noChangeAspect="1"/>
          </p:cNvPicPr>
          <p:nvPr>
            <p:ph sz="half" idx="2"/>
          </p:nvPr>
        </p:nvPicPr>
        <p:blipFill>
          <a:blip r:embed="rId2" cstate="print"/>
          <a:stretch>
            <a:fillRect/>
          </a:stretch>
        </p:blipFill>
        <p:spPr>
          <a:xfrm>
            <a:off x="1245036" y="2247900"/>
            <a:ext cx="3072527" cy="3886200"/>
          </a:xfrm>
        </p:spPr>
      </p:pic>
      <p:pic>
        <p:nvPicPr>
          <p:cNvPr id="8" name="Espace réservé du contenu 7" descr="Abou 1.jpg"/>
          <p:cNvPicPr>
            <a:picLocks noGrp="1" noChangeAspect="1"/>
          </p:cNvPicPr>
          <p:nvPr>
            <p:ph sz="half" idx="4"/>
          </p:nvPr>
        </p:nvPicPr>
        <p:blipFill>
          <a:blip r:embed="rId3" cstate="print"/>
          <a:stretch>
            <a:fillRect/>
          </a:stretch>
        </p:blipFill>
        <p:spPr>
          <a:xfrm>
            <a:off x="5259342" y="2247900"/>
            <a:ext cx="3121116" cy="3886200"/>
          </a:xfrm>
        </p:spPr>
      </p:pic>
    </p:spTree>
  </p:cSld>
  <p:clrMapOvr>
    <a:masterClrMapping/>
  </p:clrMapOvr>
  <p:transition>
    <p:checke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376</TotalTime>
  <Words>476</Words>
  <Application>Microsoft Office PowerPoint</Application>
  <PresentationFormat>Affichage à l'écran (4:3)</PresentationFormat>
  <Paragraphs>101</Paragraphs>
  <Slides>48</Slides>
  <Notes>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Capitaux</vt:lpstr>
      <vt:lpstr>Signwriting Project in Tunisia</vt:lpstr>
      <vt:lpstr>Tunisia’s  Towns  Map</vt:lpstr>
      <vt:lpstr>Visit Tunisia’s Signwriting Page  http://www.signwriting.org/tunisia/ </vt:lpstr>
      <vt:lpstr>Free Online Tunisian Sign language Dictionary and Literature</vt:lpstr>
      <vt:lpstr>SignWriting Teaching Manual http://www.signwriting.org/archive/docs9/sw0823_AR_Cross_Linguistic_Guide_To_SignWriting_Arabic_Translation.pdf</vt:lpstr>
      <vt:lpstr>Tunisian Signwriting Workbook https://www.dropbox.com/s/xckhd6lm6sat7rw/SW%20workbook%20numbered.pdf</vt:lpstr>
      <vt:lpstr>Signwriting 120 Hand Shapes http://www.signwriting.org/archive/docs10/sw0932_TN_SignWriting_Hand_Symbols_Tunisian_Sign_Language.pdf</vt:lpstr>
      <vt:lpstr>Gospel Of Luke’s Project</vt:lpstr>
      <vt:lpstr>Celebrities' Biographies</vt:lpstr>
      <vt:lpstr>Children Stories in Signwriting</vt:lpstr>
      <vt:lpstr>The Fox &amp; The Little Bird https://www.facebook.com/photo.php?fbid=519232084843754&amp;set=a.519232044843758.1073741850.330099553757009&amp;type=1&amp;theater</vt:lpstr>
      <vt:lpstr>Goldilocks Levels (1, 2 &amp; 3) http://www.signwriting.org/archive/docs10/sw0933_TN_Goldilocks_Storybook_SWLevel3_Tunisian_Sign_Language.pdf</vt:lpstr>
      <vt:lpstr>The Crow &amp; The Wolf https://www.facebook.com/photo.php?fbid=519215508178745&amp;set=a.519215418178754.1073741848.330099553757009&amp;type=1&amp;theater</vt:lpstr>
      <vt:lpstr>The Drawing Competition https://www.facebook.com/photo.php?fbid=519176018182694&amp;set=a.519175944849368.1073741847.330099553757009&amp;type=1&amp;theater</vt:lpstr>
      <vt:lpstr>The Cricket &amp; The Ant https://www.facebook.com/photo.php?fbid=519216024845360&amp;set=a.519215831512046.1073741849.330099553757009&amp;type=1&amp;theater</vt:lpstr>
      <vt:lpstr>The True Christmas Story http://www.signwriting.org/archive/docs10/sw0931_TN_Christmas_Story_Tunisian_Sign_Language.pdf</vt:lpstr>
      <vt:lpstr>The Dog &amp; The Two Cats https://www.facebook.com/photo.php?fbid=470507289716234&amp;set=pb.330099553757009.-2207520000.1403307446.&amp;type=3&amp;theater</vt:lpstr>
      <vt:lpstr>Little Red Riding Hood https://www.facebook.com/photo.php?fbid=370332913067006&amp;set=pb.330099553757009.-2207520000.1403309059.&amp;type=3&amp;theater</vt:lpstr>
      <vt:lpstr>Signwriting Teaching Videos</vt:lpstr>
      <vt:lpstr>Video Number 0ne</vt:lpstr>
      <vt:lpstr>Video Number TWO</vt:lpstr>
      <vt:lpstr>Video Number THREE</vt:lpstr>
      <vt:lpstr>Signwriting Subtitles Videos</vt:lpstr>
      <vt:lpstr>Video Number 0ne</vt:lpstr>
      <vt:lpstr>Video Number TWO</vt:lpstr>
      <vt:lpstr>Signwriting Song Subtitles</vt:lpstr>
      <vt:lpstr>Signwriting Entertainment Videos</vt:lpstr>
      <vt:lpstr>Video Number 0ne</vt:lpstr>
      <vt:lpstr>Video Number TWO</vt:lpstr>
      <vt:lpstr>Signwriting Humor Cards</vt:lpstr>
      <vt:lpstr>Wishing Cards</vt:lpstr>
      <vt:lpstr>Diapositive 32</vt:lpstr>
      <vt:lpstr>Diapositive 33</vt:lpstr>
      <vt:lpstr>Christian Cards</vt:lpstr>
      <vt:lpstr>Christian Cards</vt:lpstr>
      <vt:lpstr>Muslim Cards</vt:lpstr>
      <vt:lpstr>Jewish Cards</vt:lpstr>
      <vt:lpstr>International    Days</vt:lpstr>
      <vt:lpstr>Sensitization Cards</vt:lpstr>
      <vt:lpstr>Fun Cards</vt:lpstr>
      <vt:lpstr>Fun Cards</vt:lpstr>
      <vt:lpstr>Fun Cards</vt:lpstr>
      <vt:lpstr>Fun Cards</vt:lpstr>
      <vt:lpstr>Fun Cards</vt:lpstr>
      <vt:lpstr>Quotation</vt:lpstr>
      <vt:lpstr>Game</vt:lpstr>
      <vt:lpstr>Join Us On facebook https://www.facebook.com/forumtunisiendesingwriting</vt:lpstr>
      <vt:lpstr>Bye-bye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Signwriting Project in Tunisia</dc:title>
  <dc:creator>Daly</dc:creator>
  <cp:lastModifiedBy>Daly</cp:lastModifiedBy>
  <cp:revision>61</cp:revision>
  <dcterms:created xsi:type="dcterms:W3CDTF">2014-06-20T20:57:05Z</dcterms:created>
  <dcterms:modified xsi:type="dcterms:W3CDTF">2014-06-21T03:16:02Z</dcterms:modified>
</cp:coreProperties>
</file>