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9" r:id="rId4"/>
    <p:sldId id="258" r:id="rId5"/>
    <p:sldId id="259" r:id="rId6"/>
    <p:sldId id="260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94710" autoAdjust="0"/>
  </p:normalViewPr>
  <p:slideViewPr>
    <p:cSldViewPr snapToGrid="0" snapToObjects="1">
      <p:cViewPr varScale="1">
        <p:scale>
          <a:sx n="124" d="100"/>
          <a:sy n="124" d="100"/>
        </p:scale>
        <p:origin x="-112" y="-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0F0-5B81-844A-B440-AC23FA71938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35F-30EF-8643-8465-7931FAE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2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0F0-5B81-844A-B440-AC23FA71938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35F-30EF-8643-8465-7931FAE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3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0F0-5B81-844A-B440-AC23FA71938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35F-30EF-8643-8465-7931FAE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0F0-5B81-844A-B440-AC23FA71938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35F-30EF-8643-8465-7931FAE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6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0F0-5B81-844A-B440-AC23FA71938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35F-30EF-8643-8465-7931FAE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0F0-5B81-844A-B440-AC23FA71938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35F-30EF-8643-8465-7931FAE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8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0F0-5B81-844A-B440-AC23FA71938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35F-30EF-8643-8465-7931FAE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5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0F0-5B81-844A-B440-AC23FA71938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35F-30EF-8643-8465-7931FAE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0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0F0-5B81-844A-B440-AC23FA71938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35F-30EF-8643-8465-7931FAE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9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0F0-5B81-844A-B440-AC23FA71938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35F-30EF-8643-8465-7931FAE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4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0F0-5B81-844A-B440-AC23FA71938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C35F-30EF-8643-8465-7931FAE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9B0F0-5B81-844A-B440-AC23FA719385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BC35F-30EF-8643-8465-7931FAEE3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9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nwriting.org/symposium/presentation0023.html" TargetMode="External"/><Relationship Id="rId4" Type="http://schemas.openxmlformats.org/officeDocument/2006/relationships/hyperlink" Target="http://www.signwriting.org/symposium/presentation0056.html" TargetMode="External"/><Relationship Id="rId5" Type="http://schemas.openxmlformats.org/officeDocument/2006/relationships/hyperlink" Target="http://www.signwriting.org/tunisia" TargetMode="External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ignwriting.org/symposium/presentation0015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5280"/>
            <a:ext cx="7772400" cy="1470025"/>
          </a:xfrm>
        </p:spPr>
        <p:txBody>
          <a:bodyPr/>
          <a:lstStyle/>
          <a:p>
            <a:r>
              <a:rPr lang="en-US" dirty="0" err="1" smtClean="0"/>
              <a:t>SignWriting</a:t>
            </a:r>
            <a:r>
              <a:rPr lang="en-US" dirty="0" smtClean="0"/>
              <a:t> in Tunisian</a:t>
            </a:r>
            <a:br>
              <a:rPr lang="en-US" dirty="0" smtClean="0"/>
            </a:br>
            <a:r>
              <a:rPr lang="en-US" dirty="0" smtClean="0"/>
              <a:t>Deaf </a:t>
            </a:r>
            <a:r>
              <a:rPr lang="en-US" dirty="0" smtClean="0"/>
              <a:t>Education May 4,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Wafa_Tunisia_2016_18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14" y="1863504"/>
            <a:ext cx="9055986" cy="485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0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fa_Tunisia_2016_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-160338" y="-12541"/>
            <a:ext cx="10293351" cy="6870541"/>
          </a:xfrm>
        </p:spPr>
      </p:pic>
    </p:spTree>
    <p:extLst>
      <p:ext uri="{BB962C8B-B14F-4D97-AF65-F5344CB8AC3E}">
        <p14:creationId xmlns:p14="http://schemas.microsoft.com/office/powerpoint/2010/main" val="198691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fa_Tunisia_2016_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06" r="-44606"/>
          <a:stretch>
            <a:fillRect/>
          </a:stretch>
        </p:blipFill>
        <p:spPr>
          <a:xfrm>
            <a:off x="-88013" y="-57254"/>
            <a:ext cx="9813354" cy="6915254"/>
          </a:xfrm>
        </p:spPr>
      </p:pic>
    </p:spTree>
    <p:extLst>
      <p:ext uri="{BB962C8B-B14F-4D97-AF65-F5344CB8AC3E}">
        <p14:creationId xmlns:p14="http://schemas.microsoft.com/office/powerpoint/2010/main" val="207428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fa_Tunisia_2016_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-1396293" y="0"/>
            <a:ext cx="11139258" cy="6858000"/>
          </a:xfrm>
        </p:spPr>
      </p:pic>
    </p:spTree>
    <p:extLst>
      <p:ext uri="{BB962C8B-B14F-4D97-AF65-F5344CB8AC3E}">
        <p14:creationId xmlns:p14="http://schemas.microsoft.com/office/powerpoint/2010/main" val="27550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fa_Tunisia_2016_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460659" y="0"/>
            <a:ext cx="10217611" cy="7134646"/>
          </a:xfrm>
        </p:spPr>
      </p:pic>
    </p:spTree>
    <p:extLst>
      <p:ext uri="{BB962C8B-B14F-4D97-AF65-F5344CB8AC3E}">
        <p14:creationId xmlns:p14="http://schemas.microsoft.com/office/powerpoint/2010/main" val="339116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fa_Tunisia_2016_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100587" y="0"/>
            <a:ext cx="9244587" cy="6858000"/>
          </a:xfrm>
        </p:spPr>
      </p:pic>
    </p:spTree>
    <p:extLst>
      <p:ext uri="{BB962C8B-B14F-4D97-AF65-F5344CB8AC3E}">
        <p14:creationId xmlns:p14="http://schemas.microsoft.com/office/powerpoint/2010/main" val="52302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fa_Tunisia_2016_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88014" y="138324"/>
            <a:ext cx="9232014" cy="6719676"/>
          </a:xfrm>
        </p:spPr>
      </p:pic>
    </p:spTree>
    <p:extLst>
      <p:ext uri="{BB962C8B-B14F-4D97-AF65-F5344CB8AC3E}">
        <p14:creationId xmlns:p14="http://schemas.microsoft.com/office/powerpoint/2010/main" val="208092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fa_Tunisia_2016_09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1467" r="2416"/>
          <a:stretch/>
        </p:blipFill>
        <p:spPr>
          <a:xfrm>
            <a:off x="0" y="100600"/>
            <a:ext cx="9027696" cy="6757400"/>
          </a:xfrm>
        </p:spPr>
      </p:pic>
    </p:spTree>
    <p:extLst>
      <p:ext uri="{BB962C8B-B14F-4D97-AF65-F5344CB8AC3E}">
        <p14:creationId xmlns:p14="http://schemas.microsoft.com/office/powerpoint/2010/main" val="420620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fa_Tunisia_2016_1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2" b="22707"/>
          <a:stretch/>
        </p:blipFill>
        <p:spPr>
          <a:xfrm>
            <a:off x="457200" y="0"/>
            <a:ext cx="8229600" cy="6858000"/>
          </a:xfrm>
        </p:spPr>
      </p:pic>
    </p:spTree>
    <p:extLst>
      <p:ext uri="{BB962C8B-B14F-4D97-AF65-F5344CB8AC3E}">
        <p14:creationId xmlns:p14="http://schemas.microsoft.com/office/powerpoint/2010/main" val="213998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fa_Tunisia_2016_19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7801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137" y="448744"/>
            <a:ext cx="4192899" cy="1325563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 smtClean="0"/>
              <a:t>SignWriting</a:t>
            </a:r>
            <a:r>
              <a:rPr lang="en-US" sz="3200" dirty="0" smtClean="0"/>
              <a:t> in Tunisia</a:t>
            </a: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400" u="sng" dirty="0" err="1" smtClean="0"/>
              <a:t>SignWriting</a:t>
            </a:r>
            <a:r>
              <a:rPr lang="en-US" sz="2400" u="sng" dirty="0" smtClean="0"/>
              <a:t> Symposium Online</a:t>
            </a:r>
            <a:r>
              <a:rPr lang="en-US" sz="1800" u="sng" dirty="0" smtClean="0"/>
              <a:t/>
            </a:r>
            <a:br>
              <a:rPr lang="en-US" sz="1800" u="sng" dirty="0" smtClean="0"/>
            </a:br>
            <a:r>
              <a:rPr lang="en-US" sz="2400" u="sng" dirty="0" smtClean="0"/>
              <a:t>2014, 2015 &amp; 2016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7534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endParaRPr lang="en-US" sz="1600" b="1" u="sng" dirty="0" smtClean="0"/>
          </a:p>
          <a:p>
            <a:pPr marL="457200" lvl="1" indent="0" algn="ctr">
              <a:buNone/>
            </a:pPr>
            <a:endParaRPr lang="en-US" sz="1600" b="1" u="sng" dirty="0"/>
          </a:p>
          <a:p>
            <a:pPr marL="457200" lvl="1" indent="0" algn="ctr">
              <a:buNone/>
            </a:pPr>
            <a:r>
              <a:rPr lang="en-US" sz="1600" b="1" u="sng" dirty="0" smtClean="0"/>
              <a:t>Presentation 15:</a:t>
            </a:r>
          </a:p>
          <a:p>
            <a:pPr marL="457200" lvl="1" indent="0" algn="ctr">
              <a:buNone/>
            </a:pPr>
            <a:r>
              <a:rPr lang="en-US" sz="1600" u="sng" dirty="0" smtClean="0"/>
              <a:t>“</a:t>
            </a:r>
            <a:r>
              <a:rPr lang="en-US" sz="1600" u="sng" dirty="0"/>
              <a:t>The Importance of </a:t>
            </a:r>
            <a:r>
              <a:rPr lang="en-US" sz="1600" u="sng" dirty="0" err="1" smtClean="0"/>
              <a:t>SignWriting</a:t>
            </a:r>
            <a:r>
              <a:rPr lang="en-US" sz="1600" u="sng" dirty="0" smtClean="0"/>
              <a:t> </a:t>
            </a:r>
            <a:r>
              <a:rPr lang="en-US" sz="1600" dirty="0" smtClean="0"/>
              <a:t>in </a:t>
            </a:r>
            <a:r>
              <a:rPr lang="en-US" sz="1600" dirty="0"/>
              <a:t>Deaf Education in Tunisia</a:t>
            </a:r>
            <a:r>
              <a:rPr lang="en-US" sz="1600" dirty="0" smtClean="0"/>
              <a:t>”</a:t>
            </a:r>
          </a:p>
          <a:p>
            <a:pPr algn="ctr"/>
            <a:r>
              <a:rPr lang="en-US" sz="1600" dirty="0">
                <a:hlinkClick r:id="rId2"/>
              </a:rPr>
              <a:t>http://www.signwriting.org/symposium/</a:t>
            </a:r>
            <a:r>
              <a:rPr lang="en-US" sz="1600" dirty="0" smtClean="0">
                <a:hlinkClick r:id="rId2"/>
              </a:rPr>
              <a:t>presentation0015.html</a:t>
            </a:r>
            <a:endParaRPr lang="en-US" sz="1600" dirty="0"/>
          </a:p>
          <a:p>
            <a:pPr algn="ctr"/>
            <a:endParaRPr lang="en-US" sz="1600" b="1" u="sng" dirty="0" smtClean="0"/>
          </a:p>
          <a:p>
            <a:pPr marL="0" indent="0" algn="ctr">
              <a:buNone/>
            </a:pPr>
            <a:r>
              <a:rPr lang="en-US" sz="1600" b="1" u="sng" dirty="0" smtClean="0"/>
              <a:t>	Presentation 23:</a:t>
            </a:r>
          </a:p>
          <a:p>
            <a:pPr algn="ctr"/>
            <a:r>
              <a:rPr lang="en-US" sz="1600" u="sng" dirty="0" smtClean="0"/>
              <a:t>“</a:t>
            </a:r>
            <a:r>
              <a:rPr lang="en-US" sz="1600" u="sng" dirty="0"/>
              <a:t>TuniSigner: A Virtual </a:t>
            </a:r>
            <a:r>
              <a:rPr lang="en-US" sz="1600" u="sng" dirty="0" smtClean="0"/>
              <a:t>Avatar </a:t>
            </a:r>
            <a:r>
              <a:rPr lang="en-US" sz="1600" dirty="0" smtClean="0"/>
              <a:t>to </a:t>
            </a:r>
            <a:r>
              <a:rPr lang="en-US" sz="1600" dirty="0"/>
              <a:t>Interpret </a:t>
            </a:r>
            <a:r>
              <a:rPr lang="en-US" sz="1600" dirty="0" err="1"/>
              <a:t>SignWriting</a:t>
            </a:r>
            <a:r>
              <a:rPr lang="en-US" sz="1600" dirty="0"/>
              <a:t> Notations</a:t>
            </a:r>
            <a:r>
              <a:rPr lang="en-US" sz="1600" dirty="0" smtClean="0"/>
              <a:t>”</a:t>
            </a:r>
          </a:p>
          <a:p>
            <a:pPr algn="ctr"/>
            <a:r>
              <a:rPr lang="en-US" sz="1600" dirty="0">
                <a:hlinkClick r:id="rId3"/>
              </a:rPr>
              <a:t>http://www.signwriting.org/symposium/</a:t>
            </a:r>
            <a:r>
              <a:rPr lang="en-US" sz="1600" dirty="0" smtClean="0">
                <a:hlinkClick r:id="rId3"/>
              </a:rPr>
              <a:t>presentation0023.</a:t>
            </a:r>
            <a:r>
              <a:rPr lang="en-US" sz="1600" dirty="0">
                <a:hlinkClick r:id="rId3"/>
              </a:rPr>
              <a:t>html</a:t>
            </a:r>
            <a:endParaRPr lang="en-US" sz="1600" dirty="0"/>
          </a:p>
          <a:p>
            <a:pPr marL="0" indent="0" algn="ctr">
              <a:buNone/>
            </a:pPr>
            <a:endParaRPr lang="en-US" sz="1600" b="1" u="sng" dirty="0" smtClean="0"/>
          </a:p>
          <a:p>
            <a:pPr marL="0" indent="0" algn="ctr">
              <a:buNone/>
            </a:pPr>
            <a:r>
              <a:rPr lang="en-US" sz="1600" b="1" u="sng" dirty="0" smtClean="0"/>
              <a:t> 	Presentation 52:</a:t>
            </a:r>
          </a:p>
          <a:p>
            <a:pPr marL="0" indent="0" algn="ctr">
              <a:buNone/>
            </a:pPr>
            <a:r>
              <a:rPr lang="en-US" sz="1600" u="sng" dirty="0" err="1" smtClean="0"/>
              <a:t>MemoSign</a:t>
            </a:r>
            <a:r>
              <a:rPr lang="en-US" sz="1600" u="sng" dirty="0" smtClean="0"/>
              <a:t> </a:t>
            </a:r>
            <a:r>
              <a:rPr lang="en-US" sz="1600" u="sng" dirty="0"/>
              <a:t>Game: A learning </a:t>
            </a:r>
            <a:r>
              <a:rPr lang="en-US" sz="1600" u="sng" dirty="0" smtClean="0"/>
              <a:t>Game </a:t>
            </a:r>
            <a:r>
              <a:rPr lang="en-US" sz="1600" dirty="0" smtClean="0"/>
              <a:t>for </a:t>
            </a:r>
            <a:r>
              <a:rPr lang="en-US" sz="1600" dirty="0"/>
              <a:t>Deaf Learners, </a:t>
            </a:r>
            <a:r>
              <a:rPr lang="en-US" sz="1600" dirty="0" smtClean="0"/>
              <a:t>Tunisia</a:t>
            </a:r>
          </a:p>
          <a:p>
            <a:pPr algn="ctr"/>
            <a:r>
              <a:rPr lang="en-US" sz="1600" dirty="0">
                <a:hlinkClick r:id="rId4"/>
              </a:rPr>
              <a:t>http://www.signwriting.org/symposium/</a:t>
            </a:r>
            <a:r>
              <a:rPr lang="en-US" sz="1600" dirty="0" smtClean="0">
                <a:hlinkClick r:id="rId4"/>
              </a:rPr>
              <a:t>presentation0052.</a:t>
            </a:r>
            <a:r>
              <a:rPr lang="en-US" sz="1600" dirty="0">
                <a:hlinkClick r:id="rId4"/>
              </a:rPr>
              <a:t>html</a:t>
            </a:r>
            <a:endParaRPr lang="en-US" sz="1600" dirty="0"/>
          </a:p>
          <a:p>
            <a:pPr algn="ctr"/>
            <a:endParaRPr lang="en-US" sz="1600" b="1" u="sng" dirty="0"/>
          </a:p>
          <a:p>
            <a:pPr marL="0" indent="0" algn="ctr">
              <a:buNone/>
            </a:pPr>
            <a:r>
              <a:rPr lang="en-US" sz="1600" b="1" u="sng" dirty="0" smtClean="0"/>
              <a:t>	Presentation 56:</a:t>
            </a:r>
          </a:p>
          <a:p>
            <a:pPr marL="0" indent="0" algn="ctr">
              <a:buNone/>
            </a:pPr>
            <a:r>
              <a:rPr lang="en-US" sz="1600" u="sng" dirty="0" smtClean="0"/>
              <a:t>“</a:t>
            </a:r>
            <a:r>
              <a:rPr lang="en-US" sz="1600" u="sng" dirty="0" err="1" smtClean="0"/>
              <a:t>SignWriting</a:t>
            </a:r>
            <a:r>
              <a:rPr lang="en-US" sz="1600" u="sng" dirty="0" smtClean="0"/>
              <a:t> in Tunisian Deaf Education</a:t>
            </a:r>
            <a:r>
              <a:rPr lang="en-US" sz="1600" dirty="0" smtClean="0"/>
              <a:t>”</a:t>
            </a:r>
          </a:p>
          <a:p>
            <a:pPr algn="ctr"/>
            <a:r>
              <a:rPr lang="en-US" sz="1600" dirty="0">
                <a:hlinkClick r:id="rId4"/>
              </a:rPr>
              <a:t>http://www.signwriting.org/symposium/presentation0056.</a:t>
            </a:r>
            <a:r>
              <a:rPr lang="en-US" sz="1600" dirty="0" smtClean="0">
                <a:hlinkClick r:id="rId4"/>
              </a:rPr>
              <a:t>html</a:t>
            </a:r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marL="0" indent="0" algn="ctr">
              <a:buNone/>
            </a:pPr>
            <a:endParaRPr lang="en-US" sz="1600" b="1" u="sng" dirty="0" smtClean="0">
              <a:hlinkClick r:id="rId5"/>
            </a:endParaRPr>
          </a:p>
        </p:txBody>
      </p:sp>
      <p:pic>
        <p:nvPicPr>
          <p:cNvPr id="4" name="Picture 3" descr="SignWriting_Symposium_Logo copy 2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22" y="305363"/>
            <a:ext cx="1667609" cy="166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2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Invitation to the </a:t>
            </a:r>
            <a:r>
              <a:rPr lang="en-US" dirty="0" err="1" smtClean="0"/>
              <a:t>SignWriting</a:t>
            </a:r>
            <a:r>
              <a:rPr lang="en-US" dirty="0" smtClean="0"/>
              <a:t> Event</a:t>
            </a:r>
            <a:br>
              <a:rPr lang="en-US" dirty="0" smtClean="0"/>
            </a:br>
            <a:r>
              <a:rPr lang="en-US" dirty="0" smtClean="0"/>
              <a:t>May 4, 2016, Tunisia</a:t>
            </a:r>
            <a:endParaRPr lang="en-US" dirty="0"/>
          </a:p>
        </p:txBody>
      </p:sp>
      <p:pic>
        <p:nvPicPr>
          <p:cNvPr id="4" name="Content Placeholder 3" descr="sws0056_Invitation_to_Wafa's_Presentation_May_20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8" b="9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140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74" y="274638"/>
            <a:ext cx="8485626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Wafa</a:t>
            </a:r>
            <a:r>
              <a:rPr lang="en-US" dirty="0" smtClean="0"/>
              <a:t> </a:t>
            </a:r>
            <a:r>
              <a:rPr lang="en-US" dirty="0" err="1" smtClean="0"/>
              <a:t>Laajili</a:t>
            </a:r>
            <a:r>
              <a:rPr lang="en-US" dirty="0" smtClean="0"/>
              <a:t>, teacher of Deaf children, presented her materials &amp; experiences</a:t>
            </a:r>
            <a:endParaRPr lang="en-US" dirty="0"/>
          </a:p>
        </p:txBody>
      </p:sp>
      <p:pic>
        <p:nvPicPr>
          <p:cNvPr id="4" name="Content Placeholder 3" descr="sws0056_Image_Tunisia_0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2" t="1" r="1222" b="51279"/>
          <a:stretch/>
        </p:blipFill>
        <p:spPr>
          <a:xfrm>
            <a:off x="356612" y="1512176"/>
            <a:ext cx="8229600" cy="5345823"/>
          </a:xfrm>
        </p:spPr>
      </p:pic>
    </p:spTree>
    <p:extLst>
      <p:ext uri="{BB962C8B-B14F-4D97-AF65-F5344CB8AC3E}">
        <p14:creationId xmlns:p14="http://schemas.microsoft.com/office/powerpoint/2010/main" val="62767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Educators learned about </a:t>
            </a:r>
            <a:r>
              <a:rPr lang="en-US" dirty="0" err="1" smtClean="0"/>
              <a:t>SignWriting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Wafa_Tunisia_2016_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259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presentation told of the history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Wafa_Tunisia_2016_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631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…and showed videos of students...</a:t>
            </a:r>
            <a:endParaRPr lang="en-US" dirty="0"/>
          </a:p>
        </p:txBody>
      </p:sp>
      <p:pic>
        <p:nvPicPr>
          <p:cNvPr id="4" name="Content Placeholder 3" descr="Wafa_Tunisia_2016_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14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materials are beautiful and so many! Here is a map of Tunisia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Wafa_Tunisia_2016_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100134" y="1600200"/>
            <a:ext cx="9560306" cy="5257800"/>
          </a:xfrm>
        </p:spPr>
      </p:pic>
    </p:spTree>
    <p:extLst>
      <p:ext uri="{BB962C8B-B14F-4D97-AF65-F5344CB8AC3E}">
        <p14:creationId xmlns:p14="http://schemas.microsoft.com/office/powerpoint/2010/main" val="228687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ws0056_Image_Tunisia_0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35" r="-3425"/>
          <a:stretch/>
        </p:blipFill>
        <p:spPr>
          <a:xfrm>
            <a:off x="-1382713" y="0"/>
            <a:ext cx="11174413" cy="6858000"/>
          </a:xfrm>
        </p:spPr>
      </p:pic>
    </p:spTree>
    <p:extLst>
      <p:ext uri="{BB962C8B-B14F-4D97-AF65-F5344CB8AC3E}">
        <p14:creationId xmlns:p14="http://schemas.microsoft.com/office/powerpoint/2010/main" val="292889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ws0056_Image_Tunisia_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7" r="-71227"/>
          <a:stretch>
            <a:fillRect/>
          </a:stretch>
        </p:blipFill>
        <p:spPr>
          <a:xfrm>
            <a:off x="-1162678" y="0"/>
            <a:ext cx="11130702" cy="6857999"/>
          </a:xfrm>
        </p:spPr>
      </p:pic>
    </p:spTree>
    <p:extLst>
      <p:ext uri="{BB962C8B-B14F-4D97-AF65-F5344CB8AC3E}">
        <p14:creationId xmlns:p14="http://schemas.microsoft.com/office/powerpoint/2010/main" val="175864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5837</TotalTime>
  <Words>85</Words>
  <Application>Microsoft Macintosh PowerPoint</Application>
  <PresentationFormat>On-screen Show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SignWriting in Tunisian Deaf Education May 4, 2016</vt:lpstr>
      <vt:lpstr>Invitation to the SignWriting Event May 4, 2016, Tunisia</vt:lpstr>
      <vt:lpstr>Wafa Laajili, teacher of Deaf children, presented her materials &amp; experiences</vt:lpstr>
      <vt:lpstr>Educators learned about SignWriting…</vt:lpstr>
      <vt:lpstr>The presentation told of the history…</vt:lpstr>
      <vt:lpstr>…and showed videos of students...</vt:lpstr>
      <vt:lpstr>The materials are beautiful and so many! Here is a map of Tunisia…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SignWriting in Tunisia SignWriting Symposium Online 2014, 2015 &amp; 2016</vt:lpstr>
    </vt:vector>
  </TitlesOfParts>
  <Company>Center for Sutton Movement Writing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SignWriting in Tunisian Deaf Education 2016</dc:title>
  <dc:creator>Valerie Sutton</dc:creator>
  <cp:lastModifiedBy>Valerie Sutton</cp:lastModifiedBy>
  <cp:revision>10</cp:revision>
  <dcterms:created xsi:type="dcterms:W3CDTF">2016-07-07T04:53:39Z</dcterms:created>
  <dcterms:modified xsi:type="dcterms:W3CDTF">2016-07-14T22:08:21Z</dcterms:modified>
</cp:coreProperties>
</file>