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DD"/>
          </a:solidFill>
        </a:fill>
      </a:tcStyle>
    </a:wholeTbl>
    <a:band2H>
      <a:tcTxStyle/>
      <a:tcStyle>
        <a:tcBdr/>
        <a:fill>
          <a:solidFill>
            <a:srgbClr val="EE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1D0"/>
          </a:solidFill>
        </a:fill>
      </a:tcStyle>
    </a:wholeTbl>
    <a:band2H>
      <a:tcTxStyle/>
      <a:tcStyle>
        <a:tcBdr/>
        <a:fill>
          <a:solidFill>
            <a:srgbClr val="EB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ECD"/>
          </a:solidFill>
        </a:fill>
      </a:tcStyle>
    </a:wholeTbl>
    <a:band2H>
      <a:tcTxStyle/>
      <a:tcStyle>
        <a:tcBdr/>
        <a:fill>
          <a:solidFill>
            <a:srgbClr val="EB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firstCol>
    <a:lastRow>
      <a:tcTxStyle b="on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7597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1pPr>
    <a:lvl2pPr indent="2286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2pPr>
    <a:lvl3pPr indent="4572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3pPr>
    <a:lvl4pPr indent="6858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4pPr>
    <a:lvl5pPr indent="9144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5pPr>
    <a:lvl6pPr indent="11430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6pPr>
    <a:lvl7pPr indent="13716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7pPr>
    <a:lvl8pPr indent="16002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8pPr>
    <a:lvl9pPr indent="1828800" latinLnBrk="0">
      <a:defRPr sz="1200">
        <a:solidFill>
          <a:srgbClr val="292934"/>
        </a:solidFill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10464800" cy="1927226"/>
          </a:xfrm>
          <a:prstGeom prst="rect">
            <a:avLst/>
          </a:prstGeom>
        </p:spPr>
        <p:txBody>
          <a:bodyPr anchor="b"/>
          <a:lstStyle>
            <a:lvl1pPr>
              <a:defRPr sz="5400" cap="all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505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traight Connector 7"/>
          <p:cNvSpPr/>
          <p:nvPr/>
        </p:nvSpPr>
        <p:spPr>
          <a:xfrm>
            <a:off x="914400" y="3398520"/>
            <a:ext cx="10464801" cy="1589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8839200" y="609600"/>
            <a:ext cx="2743200" cy="5867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609600"/>
            <a:ext cx="8026400" cy="5867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bg>
      <p:bgPr>
        <a:solidFill>
          <a:srgbClr val="D25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963084" y="2362200"/>
            <a:ext cx="10363201" cy="2200276"/>
          </a:xfrm>
          <a:prstGeom prst="rect">
            <a:avLst/>
          </a:prstGeom>
        </p:spPr>
        <p:txBody>
          <a:bodyPr anchor="b"/>
          <a:lstStyle>
            <a:lvl1pPr>
              <a:defRPr sz="4800" cap="all">
                <a:solidFill>
                  <a:srgbClr val="F3F2D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4626864"/>
            <a:ext cx="10363201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975360" y="4599432"/>
            <a:ext cx="10464801" cy="1589"/>
          </a:xfrm>
          <a:prstGeom prst="line">
            <a:avLst/>
          </a:prstGeom>
          <a:ln w="19050">
            <a:solidFill>
              <a:srgbClr val="F3F2D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73351"/>
            <a:ext cx="5384800" cy="471830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676400"/>
            <a:ext cx="5242560" cy="639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9840" y="1676399"/>
            <a:ext cx="5242561" cy="63976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pPr>
            <a:endParaRPr/>
          </a:p>
        </p:txBody>
      </p:sp>
      <p:sp>
        <p:nvSpPr>
          <p:cNvPr id="54" name="Straight Connector 10"/>
          <p:cNvSpPr/>
          <p:nvPr/>
        </p:nvSpPr>
        <p:spPr>
          <a:xfrm flipH="1">
            <a:off x="6095999" y="1691640"/>
            <a:ext cx="1060" cy="4709161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609600" y="792079"/>
            <a:ext cx="2852928" cy="126187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3962400" y="792079"/>
            <a:ext cx="7620000" cy="557784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1" y="2130553"/>
            <a:ext cx="2852929" cy="42436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80" name="Straight Connector 8"/>
          <p:cNvSpPr/>
          <p:nvPr/>
        </p:nvSpPr>
        <p:spPr>
          <a:xfrm flipH="1">
            <a:off x="3700013" y="792080"/>
            <a:ext cx="2118" cy="5577841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09600" y="792480"/>
            <a:ext cx="2856908" cy="126492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idx="13"/>
          </p:nvPr>
        </p:nvSpPr>
        <p:spPr>
          <a:xfrm>
            <a:off x="3811480" y="838200"/>
            <a:ext cx="7872521" cy="5500458"/>
          </a:xfrm>
          <a:prstGeom prst="rect">
            <a:avLst/>
          </a:prstGeom>
          <a:ln w="76200">
            <a:solidFill>
              <a:srgbClr val="FFFFFF"/>
            </a:solidFill>
            <a:miter lim="800000"/>
          </a:ln>
          <a:effectLst>
            <a:outerShdw blurRad="50800" dist="12700" dir="5400000" rotWithShape="0">
              <a:srgbClr val="000000">
                <a:alpha val="58999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133600"/>
            <a:ext cx="2852928" cy="42428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220785"/>
            <a:ext cx="12192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6"/>
          <p:cNvSpPr/>
          <p:nvPr/>
        </p:nvSpPr>
        <p:spPr>
          <a:xfrm>
            <a:off x="0" y="-1"/>
            <a:ext cx="12192000" cy="36576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60000" y="38468"/>
            <a:ext cx="301908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182879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1pPr>
      <a:lvl2pPr marL="493775" marR="0" indent="-21945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2pPr>
      <a:lvl3pPr marL="792479" marR="0" indent="-24384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3pPr>
      <a:lvl4pPr marL="109727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4pPr>
      <a:lvl5pPr marL="1286691" marR="0" indent="-235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5pPr>
      <a:lvl6pPr marL="152634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6pPr>
      <a:lvl7pPr marL="170922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7pPr>
      <a:lvl8pPr marL="189210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8pPr>
      <a:lvl9pPr marL="207498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ítulo 1"/>
          <p:cNvSpPr txBox="1">
            <a:spLocks noGrp="1"/>
          </p:cNvSpPr>
          <p:nvPr>
            <p:ph type="ctrTitle"/>
          </p:nvPr>
        </p:nvSpPr>
        <p:spPr>
          <a:xfrm>
            <a:off x="1416423" y="503799"/>
            <a:ext cx="6779925" cy="138319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    TRANSPORTE</a:t>
            </a:r>
          </a:p>
        </p:txBody>
      </p:sp>
      <p:pic>
        <p:nvPicPr>
          <p:cNvPr id="119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8949" y="1808164"/>
            <a:ext cx="1408298" cy="163996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aixaDeTexto 2"/>
          <p:cNvSpPr txBox="1"/>
          <p:nvPr/>
        </p:nvSpPr>
        <p:spPr>
          <a:xfrm>
            <a:off x="2366681" y="4477870"/>
            <a:ext cx="675050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OLGA MARIA PERLAS SUANA</a:t>
            </a:r>
          </a:p>
        </p:txBody>
      </p:sp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0972" y="5442136"/>
            <a:ext cx="676276" cy="895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m 12" descr="Imagem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522" y="3981300"/>
            <a:ext cx="2853176" cy="1597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m 13" descr="Imagem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4715" y="4259143"/>
            <a:ext cx="1219307" cy="520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1255" y="5312612"/>
            <a:ext cx="12128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84254" y="1111810"/>
            <a:ext cx="1560514" cy="1109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06827" y="2320550"/>
            <a:ext cx="2157414" cy="151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25702" y="1209675"/>
            <a:ext cx="804864" cy="221932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tângulo 1"/>
          <p:cNvSpPr txBox="1"/>
          <p:nvPr/>
        </p:nvSpPr>
        <p:spPr>
          <a:xfrm>
            <a:off x="7976686" y="3958604"/>
            <a:ext cx="259351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SEMÁFORO FECHADO</a:t>
            </a:r>
          </a:p>
        </p:txBody>
      </p:sp>
      <p:pic>
        <p:nvPicPr>
          <p:cNvPr id="216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40735" y="1349935"/>
            <a:ext cx="2620964" cy="174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6" descr="Picture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70344" y="1544731"/>
            <a:ext cx="908051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tângulo 2"/>
          <p:cNvSpPr txBox="1"/>
          <p:nvPr/>
        </p:nvSpPr>
        <p:spPr>
          <a:xfrm>
            <a:off x="2370344" y="2710044"/>
            <a:ext cx="109075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AVENIDA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9374" y="1178077"/>
            <a:ext cx="2566639" cy="1444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2526" y="1008623"/>
            <a:ext cx="957264" cy="223202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tângulo 3"/>
          <p:cNvSpPr txBox="1"/>
          <p:nvPr/>
        </p:nvSpPr>
        <p:spPr>
          <a:xfrm>
            <a:off x="754829" y="3428999"/>
            <a:ext cx="256873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FAIXA DE PEDESTRES</a:t>
            </a:r>
          </a:p>
        </p:txBody>
      </p:sp>
      <p:pic>
        <p:nvPicPr>
          <p:cNvPr id="22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3700" y="1008623"/>
            <a:ext cx="1292225" cy="173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09081" y="1013385"/>
            <a:ext cx="2640014" cy="173196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tângulo 4"/>
          <p:cNvSpPr txBox="1"/>
          <p:nvPr/>
        </p:nvSpPr>
        <p:spPr>
          <a:xfrm>
            <a:off x="6743700" y="2901710"/>
            <a:ext cx="37079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PEDESTRES PASSANDO A FAIXA</a:t>
            </a:r>
          </a:p>
        </p:txBody>
      </p:sp>
      <p:pic>
        <p:nvPicPr>
          <p:cNvPr id="226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32018" y="3798332"/>
            <a:ext cx="2584451" cy="1774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3437" y="3848434"/>
            <a:ext cx="969964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tângulo 5"/>
          <p:cNvSpPr txBox="1"/>
          <p:nvPr/>
        </p:nvSpPr>
        <p:spPr>
          <a:xfrm>
            <a:off x="5975030" y="5871135"/>
            <a:ext cx="29198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ISFSP CAMPUS PIRITUBA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8689" y="1933068"/>
            <a:ext cx="2219138" cy="1554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2603" y="2230436"/>
            <a:ext cx="1487488" cy="798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tângulo 3"/>
          <p:cNvSpPr txBox="1"/>
          <p:nvPr/>
        </p:nvSpPr>
        <p:spPr>
          <a:xfrm>
            <a:off x="1172603" y="3849451"/>
            <a:ext cx="174273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HELICÓPTERO</a:t>
            </a:r>
          </a:p>
        </p:txBody>
      </p:sp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7813" y="1905606"/>
            <a:ext cx="1060451" cy="1176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44872" y="1684335"/>
            <a:ext cx="2139951" cy="189071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tângulo 4"/>
          <p:cNvSpPr txBox="1"/>
          <p:nvPr/>
        </p:nvSpPr>
        <p:spPr>
          <a:xfrm>
            <a:off x="6650607" y="3390382"/>
            <a:ext cx="126857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BICICLETA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Espaço Reservado para Conteúdo 6" descr="Espaço Reservado para Conteúdo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100" y="1159217"/>
            <a:ext cx="120015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m 7" descr="Imagem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3001" y="969675"/>
            <a:ext cx="657919" cy="93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aixaDeTexto 8"/>
          <p:cNvSpPr txBox="1"/>
          <p:nvPr/>
        </p:nvSpPr>
        <p:spPr>
          <a:xfrm>
            <a:off x="6403001" y="2120027"/>
            <a:ext cx="129804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METRO SP</a:t>
            </a:r>
          </a:p>
        </p:txBody>
      </p:sp>
      <p:sp>
        <p:nvSpPr>
          <p:cNvPr id="133" name="CaixaDeTexto 9"/>
          <p:cNvSpPr txBox="1"/>
          <p:nvPr/>
        </p:nvSpPr>
        <p:spPr>
          <a:xfrm>
            <a:off x="1203904" y="2252748"/>
            <a:ext cx="92969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CARRO</a:t>
            </a:r>
          </a:p>
        </p:txBody>
      </p:sp>
      <p:pic>
        <p:nvPicPr>
          <p:cNvPr id="134" name="Imagem 2" descr="Imagem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8217" y="3451511"/>
            <a:ext cx="1072989" cy="2414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CaixaDeTexto 3"/>
          <p:cNvSpPr txBox="1"/>
          <p:nvPr/>
        </p:nvSpPr>
        <p:spPr>
          <a:xfrm>
            <a:off x="1075663" y="5952647"/>
            <a:ext cx="124725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CARROÇA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09261" y="865539"/>
            <a:ext cx="2538225" cy="161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58952" y="932464"/>
            <a:ext cx="3048001" cy="150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03429" y="3791848"/>
            <a:ext cx="2638426" cy="173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Espaço Reservado para Conteúdo 3" descr="Espaço Reservado para Conteúdo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86759">
            <a:off x="6833145" y="3538532"/>
            <a:ext cx="847569" cy="1065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67465" y="5020204"/>
            <a:ext cx="944564" cy="48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7" descr="Picture 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39977" y="3659718"/>
            <a:ext cx="2466976" cy="1847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m 8" descr="Imagem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4776" y="1040137"/>
            <a:ext cx="89535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aixaDeTexto 9"/>
          <p:cNvSpPr txBox="1"/>
          <p:nvPr/>
        </p:nvSpPr>
        <p:spPr>
          <a:xfrm>
            <a:off x="6665239" y="1891058"/>
            <a:ext cx="73926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UBER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5348" y="1148108"/>
            <a:ext cx="3076576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5589" y="3863613"/>
            <a:ext cx="744538" cy="66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26261" y="3397536"/>
            <a:ext cx="2762251" cy="1657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77821" y="4561173"/>
            <a:ext cx="841376" cy="493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05416" y="4196193"/>
            <a:ext cx="2552701" cy="179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13" descr="Picture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01448" y="4022725"/>
            <a:ext cx="1109664" cy="118903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tângulo 18"/>
          <p:cNvSpPr txBox="1"/>
          <p:nvPr/>
        </p:nvSpPr>
        <p:spPr>
          <a:xfrm>
            <a:off x="1457163" y="5544310"/>
            <a:ext cx="79853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NAVIO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67817" y="1370595"/>
            <a:ext cx="3230565" cy="177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3" descr="Picture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96559" y="1521963"/>
            <a:ext cx="858838" cy="73818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tângulo 3"/>
          <p:cNvSpPr txBox="1"/>
          <p:nvPr/>
        </p:nvSpPr>
        <p:spPr>
          <a:xfrm>
            <a:off x="532743" y="3059668"/>
            <a:ext cx="254272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MOTOCICLETA, MOTO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ixaDeTexto 4"/>
          <p:cNvSpPr txBox="1"/>
          <p:nvPr/>
        </p:nvSpPr>
        <p:spPr>
          <a:xfrm>
            <a:off x="1669680" y="2680011"/>
            <a:ext cx="86651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BALÃO</a:t>
            </a:r>
          </a:p>
        </p:txBody>
      </p:sp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4045" y="962165"/>
            <a:ext cx="1066801" cy="1189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1098" y="661334"/>
            <a:ext cx="2552701" cy="179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3699" y="685146"/>
            <a:ext cx="2628901" cy="174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m 8" descr="Imagem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6313" y="398144"/>
            <a:ext cx="876301" cy="28765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aixaDeTexto 9"/>
          <p:cNvSpPr txBox="1"/>
          <p:nvPr/>
        </p:nvSpPr>
        <p:spPr>
          <a:xfrm>
            <a:off x="6998224" y="2541511"/>
            <a:ext cx="95262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NAVIO</a:t>
            </a:r>
          </a:p>
        </p:txBody>
      </p:sp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63205" y="3724835"/>
            <a:ext cx="4597401" cy="2555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8829" y="4139079"/>
            <a:ext cx="901701" cy="105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19179" y="4042212"/>
            <a:ext cx="1450976" cy="1116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5" descr="Picture 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83466" y="3969553"/>
            <a:ext cx="987426" cy="1122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tângulo 5"/>
          <p:cNvSpPr txBox="1"/>
          <p:nvPr/>
        </p:nvSpPr>
        <p:spPr>
          <a:xfrm>
            <a:off x="2592584" y="5785827"/>
            <a:ext cx="200560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AMBULÂNCIA SP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0161" y="1491410"/>
            <a:ext cx="2828926" cy="161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3684" y="1491410"/>
            <a:ext cx="974726" cy="146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tângulo 2"/>
          <p:cNvSpPr txBox="1"/>
          <p:nvPr/>
        </p:nvSpPr>
        <p:spPr>
          <a:xfrm>
            <a:off x="1358052" y="3111077"/>
            <a:ext cx="120907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FOGUETE</a:t>
            </a:r>
          </a:p>
        </p:txBody>
      </p:sp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1020" y="1504063"/>
            <a:ext cx="652464" cy="95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44877" y="1430337"/>
            <a:ext cx="3030538" cy="151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tângulo 3"/>
          <p:cNvSpPr txBox="1"/>
          <p:nvPr/>
        </p:nvSpPr>
        <p:spPr>
          <a:xfrm>
            <a:off x="6883368" y="2741746"/>
            <a:ext cx="59527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TAXI</a:t>
            </a:r>
          </a:p>
        </p:txBody>
      </p:sp>
      <p:pic>
        <p:nvPicPr>
          <p:cNvPr id="174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72644" y="4486835"/>
            <a:ext cx="2725738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83695" y="4527177"/>
            <a:ext cx="774701" cy="73183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tângulo 4"/>
          <p:cNvSpPr txBox="1"/>
          <p:nvPr/>
        </p:nvSpPr>
        <p:spPr>
          <a:xfrm>
            <a:off x="1683684" y="5624464"/>
            <a:ext cx="78592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AVIÃO</a:t>
            </a:r>
          </a:p>
        </p:txBody>
      </p:sp>
      <p:pic>
        <p:nvPicPr>
          <p:cNvPr id="177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28872" y="4012267"/>
            <a:ext cx="2619376" cy="174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60340" y="4244788"/>
            <a:ext cx="106680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CaixaDeTexto 5"/>
          <p:cNvSpPr txBox="1"/>
          <p:nvPr/>
        </p:nvSpPr>
        <p:spPr>
          <a:xfrm>
            <a:off x="7718611" y="5321443"/>
            <a:ext cx="9805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ÔNIBUS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4058" y="1163185"/>
            <a:ext cx="2621508" cy="1743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889" y="1381125"/>
            <a:ext cx="1658938" cy="136525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tângulo 3"/>
          <p:cNvSpPr txBox="1"/>
          <p:nvPr/>
        </p:nvSpPr>
        <p:spPr>
          <a:xfrm>
            <a:off x="849180" y="3022919"/>
            <a:ext cx="10227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TRATOR</a:t>
            </a:r>
          </a:p>
        </p:txBody>
      </p:sp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4281" y="1362075"/>
            <a:ext cx="2792414" cy="138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35364" y="1643061"/>
            <a:ext cx="1169988" cy="110331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Retângulo 4"/>
          <p:cNvSpPr txBox="1"/>
          <p:nvPr/>
        </p:nvSpPr>
        <p:spPr>
          <a:xfrm>
            <a:off x="6406060" y="2875002"/>
            <a:ext cx="13361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CAMINHÃO</a:t>
            </a:r>
          </a:p>
        </p:txBody>
      </p:sp>
      <p:pic>
        <p:nvPicPr>
          <p:cNvPr id="187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8505" y="4110504"/>
            <a:ext cx="2932114" cy="156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60819" y="4204961"/>
            <a:ext cx="592138" cy="68897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tângulo 5"/>
          <p:cNvSpPr txBox="1"/>
          <p:nvPr/>
        </p:nvSpPr>
        <p:spPr>
          <a:xfrm>
            <a:off x="3287993" y="5492701"/>
            <a:ext cx="61246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 PÉ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0523" y="3689967"/>
            <a:ext cx="723901" cy="1581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m 7" descr="Imagem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1265" y="3228003"/>
            <a:ext cx="990601" cy="2505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9288" y="3528602"/>
            <a:ext cx="2705101" cy="169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7336" y="3556617"/>
            <a:ext cx="2466976" cy="184785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tângulo 1"/>
          <p:cNvSpPr txBox="1"/>
          <p:nvPr/>
        </p:nvSpPr>
        <p:spPr>
          <a:xfrm>
            <a:off x="961301" y="5866510"/>
            <a:ext cx="483776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ESTACIONAMENTO CHEIO, NÃO TER VAGA</a:t>
            </a:r>
          </a:p>
        </p:txBody>
      </p:sp>
      <p:sp>
        <p:nvSpPr>
          <p:cNvPr id="196" name="Retângulo 2"/>
          <p:cNvSpPr txBox="1"/>
          <p:nvPr/>
        </p:nvSpPr>
        <p:spPr>
          <a:xfrm>
            <a:off x="6385747" y="5866510"/>
            <a:ext cx="409269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COLOCANDO GASOLINA NO CARRO</a:t>
            </a:r>
          </a:p>
        </p:txBody>
      </p:sp>
      <p:sp>
        <p:nvSpPr>
          <p:cNvPr id="197" name="CaixaDeTexto 3"/>
          <p:cNvSpPr txBox="1"/>
          <p:nvPr/>
        </p:nvSpPr>
        <p:spPr>
          <a:xfrm>
            <a:off x="3617258" y="1438835"/>
            <a:ext cx="553728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r>
              <a:t>OUTROS SOBRE TRANSPORTE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aixaDeTexto 7"/>
          <p:cNvSpPr txBox="1"/>
          <p:nvPr/>
        </p:nvSpPr>
        <p:spPr>
          <a:xfrm>
            <a:off x="467324" y="2918935"/>
            <a:ext cx="213263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VÁRIAS AVENIDAS</a:t>
            </a:r>
          </a:p>
        </p:txBody>
      </p:sp>
      <p:pic>
        <p:nvPicPr>
          <p:cNvPr id="200" name="Imagem 10" descr="Imagem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7271" y="1180170"/>
            <a:ext cx="552451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0225" y="1327163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8743" y="3705481"/>
            <a:ext cx="3018470" cy="1922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48700" y="1180170"/>
            <a:ext cx="266700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90813" y="3860617"/>
            <a:ext cx="1076326" cy="2343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7787" y="603440"/>
            <a:ext cx="1162213" cy="210531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tângulo 1"/>
          <p:cNvSpPr txBox="1"/>
          <p:nvPr/>
        </p:nvSpPr>
        <p:spPr>
          <a:xfrm>
            <a:off x="4369927" y="5964675"/>
            <a:ext cx="472380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CARROS DÃO PASSAGEM À AMBULÂNCIA</a:t>
            </a:r>
          </a:p>
        </p:txBody>
      </p:sp>
      <p:sp>
        <p:nvSpPr>
          <p:cNvPr id="207" name="Retângulo 2"/>
          <p:cNvSpPr txBox="1"/>
          <p:nvPr/>
        </p:nvSpPr>
        <p:spPr>
          <a:xfrm>
            <a:off x="8763406" y="3055846"/>
            <a:ext cx="233544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ENGARRAFAMENTO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Brilh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34340B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Brilh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Macintosh PowerPoint</Application>
  <PresentationFormat>Custom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Brilho</vt:lpstr>
      <vt:lpstr>    TRANSPORTE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TRANSPORTE</dc:title>
  <cp:lastModifiedBy>Valerie Sutton</cp:lastModifiedBy>
  <cp:revision>1</cp:revision>
  <dcterms:modified xsi:type="dcterms:W3CDTF">2019-02-10T21:41:38Z</dcterms:modified>
</cp:coreProperties>
</file>